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32A5EC-371D-44E6-B2F0-7F785150EF79}" v="204" dt="2020-06-05T10:31:03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Davies" userId="e7c00406-9afc-4844-8db8-13d53b152d21" providerId="ADAL" clId="{3332A5EC-371D-44E6-B2F0-7F785150EF79}"/>
    <pc:docChg chg="custSel delSld modSld">
      <pc:chgData name="Steve Davies" userId="e7c00406-9afc-4844-8db8-13d53b152d21" providerId="ADAL" clId="{3332A5EC-371D-44E6-B2F0-7F785150EF79}" dt="2020-06-05T10:31:03.262" v="1802" actId="20577"/>
      <pc:docMkLst>
        <pc:docMk/>
      </pc:docMkLst>
      <pc:sldChg chg="addSp delSp modSp">
        <pc:chgData name="Steve Davies" userId="e7c00406-9afc-4844-8db8-13d53b152d21" providerId="ADAL" clId="{3332A5EC-371D-44E6-B2F0-7F785150EF79}" dt="2020-06-05T10:25:23.974" v="1610" actId="14100"/>
        <pc:sldMkLst>
          <pc:docMk/>
          <pc:sldMk cId="165263226" sldId="256"/>
        </pc:sldMkLst>
        <pc:spChg chg="mod">
          <ac:chgData name="Steve Davies" userId="e7c00406-9afc-4844-8db8-13d53b152d21" providerId="ADAL" clId="{3332A5EC-371D-44E6-B2F0-7F785150EF79}" dt="2020-06-05T10:25:23.974" v="1610" actId="14100"/>
          <ac:spMkLst>
            <pc:docMk/>
            <pc:sldMk cId="165263226" sldId="256"/>
            <ac:spMk id="2" creationId="{839AE665-4510-4997-8536-EFD25C13F978}"/>
          </ac:spMkLst>
        </pc:spChg>
        <pc:spChg chg="add mod">
          <ac:chgData name="Steve Davies" userId="e7c00406-9afc-4844-8db8-13d53b152d21" providerId="ADAL" clId="{3332A5EC-371D-44E6-B2F0-7F785150EF79}" dt="2020-06-04T16:08:04.836" v="1266" actId="20577"/>
          <ac:spMkLst>
            <pc:docMk/>
            <pc:sldMk cId="165263226" sldId="256"/>
            <ac:spMk id="3" creationId="{577EC0CD-0CA2-4A54-9883-F2D8EAEF7D2E}"/>
          </ac:spMkLst>
        </pc:spChg>
        <pc:spChg chg="mod">
          <ac:chgData name="Steve Davies" userId="e7c00406-9afc-4844-8db8-13d53b152d21" providerId="ADAL" clId="{3332A5EC-371D-44E6-B2F0-7F785150EF79}" dt="2020-06-05T10:11:05.727" v="1413" actId="6549"/>
          <ac:spMkLst>
            <pc:docMk/>
            <pc:sldMk cId="165263226" sldId="256"/>
            <ac:spMk id="29" creationId="{2602E06F-7194-4557-B134-00A5573B791B}"/>
          </ac:spMkLst>
        </pc:spChg>
        <pc:spChg chg="mod">
          <ac:chgData name="Steve Davies" userId="e7c00406-9afc-4844-8db8-13d53b152d21" providerId="ADAL" clId="{3332A5EC-371D-44E6-B2F0-7F785150EF79}" dt="2020-06-05T10:14:22.640" v="1489" actId="14100"/>
          <ac:spMkLst>
            <pc:docMk/>
            <pc:sldMk cId="165263226" sldId="256"/>
            <ac:spMk id="30" creationId="{40AA0D47-1F5E-47B2-BFD1-28A4992D9F71}"/>
          </ac:spMkLst>
        </pc:spChg>
        <pc:spChg chg="mod">
          <ac:chgData name="Steve Davies" userId="e7c00406-9afc-4844-8db8-13d53b152d21" providerId="ADAL" clId="{3332A5EC-371D-44E6-B2F0-7F785150EF79}" dt="2020-06-04T16:09:59.356" v="1293" actId="14100"/>
          <ac:spMkLst>
            <pc:docMk/>
            <pc:sldMk cId="165263226" sldId="256"/>
            <ac:spMk id="36" creationId="{7C279414-6AF4-498A-AE7A-62795DC3E811}"/>
          </ac:spMkLst>
        </pc:spChg>
        <pc:spChg chg="mod">
          <ac:chgData name="Steve Davies" userId="e7c00406-9afc-4844-8db8-13d53b152d21" providerId="ADAL" clId="{3332A5EC-371D-44E6-B2F0-7F785150EF79}" dt="2020-06-05T10:21:39.775" v="1593" actId="20577"/>
          <ac:spMkLst>
            <pc:docMk/>
            <pc:sldMk cId="165263226" sldId="256"/>
            <ac:spMk id="37" creationId="{D9AFEE5B-F9EC-4E1E-BCC0-D39884E770AF}"/>
          </ac:spMkLst>
        </pc:spChg>
        <pc:picChg chg="del">
          <ac:chgData name="Steve Davies" userId="e7c00406-9afc-4844-8db8-13d53b152d21" providerId="ADAL" clId="{3332A5EC-371D-44E6-B2F0-7F785150EF79}" dt="2020-06-04T16:07:39.729" v="1252" actId="478"/>
          <ac:picMkLst>
            <pc:docMk/>
            <pc:sldMk cId="165263226" sldId="256"/>
            <ac:picMk id="4" creationId="{2187E198-A3C1-4BB0-A734-C3D76D4C88CA}"/>
          </ac:picMkLst>
        </pc:picChg>
        <pc:picChg chg="mod">
          <ac:chgData name="Steve Davies" userId="e7c00406-9afc-4844-8db8-13d53b152d21" providerId="ADAL" clId="{3332A5EC-371D-44E6-B2F0-7F785150EF79}" dt="2020-06-05T10:11:55.873" v="1454" actId="1076"/>
          <ac:picMkLst>
            <pc:docMk/>
            <pc:sldMk cId="165263226" sldId="256"/>
            <ac:picMk id="35" creationId="{25F9042C-84A6-4D55-B278-9BA4CCFCBA36}"/>
          </ac:picMkLst>
        </pc:picChg>
        <pc:picChg chg="mod">
          <ac:chgData name="Steve Davies" userId="e7c00406-9afc-4844-8db8-13d53b152d21" providerId="ADAL" clId="{3332A5EC-371D-44E6-B2F0-7F785150EF79}" dt="2020-06-05T10:14:32.107" v="1491" actId="1076"/>
          <ac:picMkLst>
            <pc:docMk/>
            <pc:sldMk cId="165263226" sldId="256"/>
            <ac:picMk id="39" creationId="{F77C3377-47B5-4DF1-8BCB-C19B6C2F81AA}"/>
          </ac:picMkLst>
        </pc:picChg>
        <pc:picChg chg="mod">
          <ac:chgData name="Steve Davies" userId="e7c00406-9afc-4844-8db8-13d53b152d21" providerId="ADAL" clId="{3332A5EC-371D-44E6-B2F0-7F785150EF79}" dt="2020-06-05T09:54:52.153" v="1297" actId="14100"/>
          <ac:picMkLst>
            <pc:docMk/>
            <pc:sldMk cId="165263226" sldId="256"/>
            <ac:picMk id="50" creationId="{CA7A4F3B-F4D1-411B-8E50-6C076273E80D}"/>
          </ac:picMkLst>
        </pc:picChg>
        <pc:cxnChg chg="mod">
          <ac:chgData name="Steve Davies" userId="e7c00406-9afc-4844-8db8-13d53b152d21" providerId="ADAL" clId="{3332A5EC-371D-44E6-B2F0-7F785150EF79}" dt="2020-06-05T10:14:31.187" v="1490" actId="14100"/>
          <ac:cxnSpMkLst>
            <pc:docMk/>
            <pc:sldMk cId="165263226" sldId="256"/>
            <ac:cxnSpMk id="78" creationId="{BBBE5265-BD13-4DB7-BABB-68703A072994}"/>
          </ac:cxnSpMkLst>
        </pc:cxnChg>
      </pc:sldChg>
      <pc:sldChg chg="modSp">
        <pc:chgData name="Steve Davies" userId="e7c00406-9afc-4844-8db8-13d53b152d21" providerId="ADAL" clId="{3332A5EC-371D-44E6-B2F0-7F785150EF79}" dt="2020-06-05T10:19:58.670" v="1560" actId="14100"/>
        <pc:sldMkLst>
          <pc:docMk/>
          <pc:sldMk cId="2215539863" sldId="257"/>
        </pc:sldMkLst>
        <pc:spChg chg="mod">
          <ac:chgData name="Steve Davies" userId="e7c00406-9afc-4844-8db8-13d53b152d21" providerId="ADAL" clId="{3332A5EC-371D-44E6-B2F0-7F785150EF79}" dt="2020-06-05T10:19:58.670" v="1560" actId="14100"/>
          <ac:spMkLst>
            <pc:docMk/>
            <pc:sldMk cId="2215539863" sldId="257"/>
            <ac:spMk id="19" creationId="{86D42B82-BA07-46F4-B4EE-92E787540AAA}"/>
          </ac:spMkLst>
        </pc:spChg>
      </pc:sldChg>
      <pc:sldChg chg="addSp delSp modSp del">
        <pc:chgData name="Steve Davies" userId="e7c00406-9afc-4844-8db8-13d53b152d21" providerId="ADAL" clId="{3332A5EC-371D-44E6-B2F0-7F785150EF79}" dt="2020-06-04T16:07:23.798" v="1251" actId="2696"/>
        <pc:sldMkLst>
          <pc:docMk/>
          <pc:sldMk cId="3418989044" sldId="257"/>
        </pc:sldMkLst>
        <pc:spChg chg="add mod">
          <ac:chgData name="Steve Davies" userId="e7c00406-9afc-4844-8db8-13d53b152d21" providerId="ADAL" clId="{3332A5EC-371D-44E6-B2F0-7F785150EF79}" dt="2020-06-04T16:07:14.324" v="1250" actId="6549"/>
          <ac:spMkLst>
            <pc:docMk/>
            <pc:sldMk cId="3418989044" sldId="257"/>
            <ac:spMk id="2" creationId="{E93BE218-CAEF-40ED-B7BC-C9DE1014B3B3}"/>
          </ac:spMkLst>
        </pc:spChg>
        <pc:spChg chg="mod">
          <ac:chgData name="Steve Davies" userId="e7c00406-9afc-4844-8db8-13d53b152d21" providerId="ADAL" clId="{3332A5EC-371D-44E6-B2F0-7F785150EF79}" dt="2020-06-04T15:43:16.138" v="245" actId="115"/>
          <ac:spMkLst>
            <pc:docMk/>
            <pc:sldMk cId="3418989044" sldId="257"/>
            <ac:spMk id="3" creationId="{EF431405-37CD-4D9E-9D80-AB252D225BB4}"/>
          </ac:spMkLst>
        </pc:spChg>
        <pc:spChg chg="mod">
          <ac:chgData name="Steve Davies" userId="e7c00406-9afc-4844-8db8-13d53b152d21" providerId="ADAL" clId="{3332A5EC-371D-44E6-B2F0-7F785150EF79}" dt="2020-06-04T16:06:55.961" v="1246" actId="14100"/>
          <ac:spMkLst>
            <pc:docMk/>
            <pc:sldMk cId="3418989044" sldId="257"/>
            <ac:spMk id="5" creationId="{7C8846A0-D1CD-4B75-9E9D-11C6971796F8}"/>
          </ac:spMkLst>
        </pc:spChg>
        <pc:spChg chg="mod">
          <ac:chgData name="Steve Davies" userId="e7c00406-9afc-4844-8db8-13d53b152d21" providerId="ADAL" clId="{3332A5EC-371D-44E6-B2F0-7F785150EF79}" dt="2020-06-04T15:33:52.129" v="98" actId="1076"/>
          <ac:spMkLst>
            <pc:docMk/>
            <pc:sldMk cId="3418989044" sldId="257"/>
            <ac:spMk id="14" creationId="{09A7DAE9-58BF-438B-B8E2-58A61B8F25F5}"/>
          </ac:spMkLst>
        </pc:spChg>
        <pc:spChg chg="mod">
          <ac:chgData name="Steve Davies" userId="e7c00406-9afc-4844-8db8-13d53b152d21" providerId="ADAL" clId="{3332A5EC-371D-44E6-B2F0-7F785150EF79}" dt="2020-06-04T15:33:12.611" v="91" actId="1076"/>
          <ac:spMkLst>
            <pc:docMk/>
            <pc:sldMk cId="3418989044" sldId="257"/>
            <ac:spMk id="16" creationId="{F941B9E1-2B37-4CBA-A998-5B1157043049}"/>
          </ac:spMkLst>
        </pc:spChg>
        <pc:spChg chg="mod">
          <ac:chgData name="Steve Davies" userId="e7c00406-9afc-4844-8db8-13d53b152d21" providerId="ADAL" clId="{3332A5EC-371D-44E6-B2F0-7F785150EF79}" dt="2020-06-04T15:34:04.794" v="100" actId="1076"/>
          <ac:spMkLst>
            <pc:docMk/>
            <pc:sldMk cId="3418989044" sldId="257"/>
            <ac:spMk id="17" creationId="{91585A98-57EF-40BC-94C4-17E68149C569}"/>
          </ac:spMkLst>
        </pc:spChg>
        <pc:spChg chg="mod">
          <ac:chgData name="Steve Davies" userId="e7c00406-9afc-4844-8db8-13d53b152d21" providerId="ADAL" clId="{3332A5EC-371D-44E6-B2F0-7F785150EF79}" dt="2020-06-04T15:34:14.746" v="101" actId="1076"/>
          <ac:spMkLst>
            <pc:docMk/>
            <pc:sldMk cId="3418989044" sldId="257"/>
            <ac:spMk id="18" creationId="{4F8D6399-9338-420B-95AC-47F88F26F7C3}"/>
          </ac:spMkLst>
        </pc:spChg>
        <pc:spChg chg="mod">
          <ac:chgData name="Steve Davies" userId="e7c00406-9afc-4844-8db8-13d53b152d21" providerId="ADAL" clId="{3332A5EC-371D-44E6-B2F0-7F785150EF79}" dt="2020-06-04T16:04:33.798" v="1124" actId="1076"/>
          <ac:spMkLst>
            <pc:docMk/>
            <pc:sldMk cId="3418989044" sldId="257"/>
            <ac:spMk id="19" creationId="{86D42B82-BA07-46F4-B4EE-92E787540AAA}"/>
          </ac:spMkLst>
        </pc:spChg>
        <pc:spChg chg="mod">
          <ac:chgData name="Steve Davies" userId="e7c00406-9afc-4844-8db8-13d53b152d21" providerId="ADAL" clId="{3332A5EC-371D-44E6-B2F0-7F785150EF79}" dt="2020-06-04T15:35:26.290" v="110" actId="1076"/>
          <ac:spMkLst>
            <pc:docMk/>
            <pc:sldMk cId="3418989044" sldId="257"/>
            <ac:spMk id="22" creationId="{D7DB3989-465A-4502-B7E9-BDC26D7EA46D}"/>
          </ac:spMkLst>
        </pc:spChg>
        <pc:spChg chg="del mod">
          <ac:chgData name="Steve Davies" userId="e7c00406-9afc-4844-8db8-13d53b152d21" providerId="ADAL" clId="{3332A5EC-371D-44E6-B2F0-7F785150EF79}" dt="2020-06-04T15:30:06.284" v="69" actId="478"/>
          <ac:spMkLst>
            <pc:docMk/>
            <pc:sldMk cId="3418989044" sldId="257"/>
            <ac:spMk id="24" creationId="{58E8CF61-285F-4EC7-81A2-648F47B4D57B}"/>
          </ac:spMkLst>
        </pc:spChg>
        <pc:spChg chg="add mod">
          <ac:chgData name="Steve Davies" userId="e7c00406-9afc-4844-8db8-13d53b152d21" providerId="ADAL" clId="{3332A5EC-371D-44E6-B2F0-7F785150EF79}" dt="2020-06-04T15:53:43.676" v="763" actId="20577"/>
          <ac:spMkLst>
            <pc:docMk/>
            <pc:sldMk cId="3418989044" sldId="257"/>
            <ac:spMk id="34" creationId="{EAF42875-DF76-4292-AD3E-88648255EA1D}"/>
          </ac:spMkLst>
        </pc:spChg>
        <pc:grpChg chg="mod">
          <ac:chgData name="Steve Davies" userId="e7c00406-9afc-4844-8db8-13d53b152d21" providerId="ADAL" clId="{3332A5EC-371D-44E6-B2F0-7F785150EF79}" dt="2020-06-04T15:35:05.076" v="107" actId="1076"/>
          <ac:grpSpMkLst>
            <pc:docMk/>
            <pc:sldMk cId="3418989044" sldId="257"/>
            <ac:grpSpMk id="23" creationId="{EC7602CB-CCFC-4D6A-A9A6-C35609164CAB}"/>
          </ac:grpSpMkLst>
        </pc:grpChg>
        <pc:picChg chg="del">
          <ac:chgData name="Steve Davies" userId="e7c00406-9afc-4844-8db8-13d53b152d21" providerId="ADAL" clId="{3332A5EC-371D-44E6-B2F0-7F785150EF79}" dt="2020-06-04T15:53:11.810" v="749" actId="478"/>
          <ac:picMkLst>
            <pc:docMk/>
            <pc:sldMk cId="3418989044" sldId="257"/>
            <ac:picMk id="4" creationId="{0BC4583C-B921-49D9-8F0C-0484234BB7B4}"/>
          </ac:picMkLst>
        </pc:picChg>
        <pc:picChg chg="add mod">
          <ac:chgData name="Steve Davies" userId="e7c00406-9afc-4844-8db8-13d53b152d21" providerId="ADAL" clId="{3332A5EC-371D-44E6-B2F0-7F785150EF79}" dt="2020-06-04T15:35:18.788" v="109" actId="1076"/>
          <ac:picMkLst>
            <pc:docMk/>
            <pc:sldMk cId="3418989044" sldId="257"/>
            <ac:picMk id="10" creationId="{DC4654AA-E22F-4B1E-BCD6-7D78EA5E6D42}"/>
          </ac:picMkLst>
        </pc:picChg>
        <pc:picChg chg="mod">
          <ac:chgData name="Steve Davies" userId="e7c00406-9afc-4844-8db8-13d53b152d21" providerId="ADAL" clId="{3332A5EC-371D-44E6-B2F0-7F785150EF79}" dt="2020-06-04T15:33:58.714" v="99" actId="1076"/>
          <ac:picMkLst>
            <pc:docMk/>
            <pc:sldMk cId="3418989044" sldId="257"/>
            <ac:picMk id="15" creationId="{A977EE0C-034C-4611-959C-5111606BA198}"/>
          </ac:picMkLst>
        </pc:picChg>
        <pc:picChg chg="mod">
          <ac:chgData name="Steve Davies" userId="e7c00406-9afc-4844-8db8-13d53b152d21" providerId="ADAL" clId="{3332A5EC-371D-44E6-B2F0-7F785150EF79}" dt="2020-06-04T15:35:14.960" v="108" actId="1076"/>
          <ac:picMkLst>
            <pc:docMk/>
            <pc:sldMk cId="3418989044" sldId="257"/>
            <ac:picMk id="21" creationId="{C8D9E1A6-2DA6-45F9-A28B-2FBE7933F0A5}"/>
          </ac:picMkLst>
        </pc:picChg>
        <pc:cxnChg chg="mod">
          <ac:chgData name="Steve Davies" userId="e7c00406-9afc-4844-8db8-13d53b152d21" providerId="ADAL" clId="{3332A5EC-371D-44E6-B2F0-7F785150EF79}" dt="2020-06-04T15:43:25.198" v="247" actId="14100"/>
          <ac:cxnSpMkLst>
            <pc:docMk/>
            <pc:sldMk cId="3418989044" sldId="257"/>
            <ac:cxnSpMk id="26" creationId="{25A746DD-7E42-47C9-A8A8-D744A48BC020}"/>
          </ac:cxnSpMkLst>
        </pc:cxnChg>
        <pc:cxnChg chg="mod">
          <ac:chgData name="Steve Davies" userId="e7c00406-9afc-4844-8db8-13d53b152d21" providerId="ADAL" clId="{3332A5EC-371D-44E6-B2F0-7F785150EF79}" dt="2020-06-04T15:42:10.067" v="120" actId="14100"/>
          <ac:cxnSpMkLst>
            <pc:docMk/>
            <pc:sldMk cId="3418989044" sldId="257"/>
            <ac:cxnSpMk id="28" creationId="{E92A69C8-BC78-4C8D-96A1-8709853B1290}"/>
          </ac:cxnSpMkLst>
        </pc:cxnChg>
        <pc:cxnChg chg="mod">
          <ac:chgData name="Steve Davies" userId="e7c00406-9afc-4844-8db8-13d53b152d21" providerId="ADAL" clId="{3332A5EC-371D-44E6-B2F0-7F785150EF79}" dt="2020-06-04T16:04:38.977" v="1125" actId="14100"/>
          <ac:cxnSpMkLst>
            <pc:docMk/>
            <pc:sldMk cId="3418989044" sldId="257"/>
            <ac:cxnSpMk id="33" creationId="{847A29B0-826E-4449-8F07-C3F60A88C712}"/>
          </ac:cxnSpMkLst>
        </pc:cxnChg>
      </pc:sldChg>
      <pc:sldChg chg="addSp delSp modSp">
        <pc:chgData name="Steve Davies" userId="e7c00406-9afc-4844-8db8-13d53b152d21" providerId="ADAL" clId="{3332A5EC-371D-44E6-B2F0-7F785150EF79}" dt="2020-06-05T10:31:03.262" v="1802" actId="20577"/>
        <pc:sldMkLst>
          <pc:docMk/>
          <pc:sldMk cId="1512885372" sldId="258"/>
        </pc:sldMkLst>
        <pc:spChg chg="add mod">
          <ac:chgData name="Steve Davies" userId="e7c00406-9afc-4844-8db8-13d53b152d21" providerId="ADAL" clId="{3332A5EC-371D-44E6-B2F0-7F785150EF79}" dt="2020-06-05T10:24:58.091" v="1604" actId="20577"/>
          <ac:spMkLst>
            <pc:docMk/>
            <pc:sldMk cId="1512885372" sldId="258"/>
            <ac:spMk id="2" creationId="{F6BCFB20-FB13-418A-BDC9-A29F33007EA2}"/>
          </ac:spMkLst>
        </pc:spChg>
        <pc:spChg chg="add del mod">
          <ac:chgData name="Steve Davies" userId="e7c00406-9afc-4844-8db8-13d53b152d21" providerId="ADAL" clId="{3332A5EC-371D-44E6-B2F0-7F785150EF79}" dt="2020-06-05T10:26:06.253" v="1611" actId="478"/>
          <ac:spMkLst>
            <pc:docMk/>
            <pc:sldMk cId="1512885372" sldId="258"/>
            <ac:spMk id="3" creationId="{C2F0B1AA-5798-4AF8-B457-2B4611F84C3B}"/>
          </ac:spMkLst>
        </pc:spChg>
        <pc:spChg chg="del mod">
          <ac:chgData name="Steve Davies" userId="e7c00406-9afc-4844-8db8-13d53b152d21" providerId="ADAL" clId="{3332A5EC-371D-44E6-B2F0-7F785150EF79}" dt="2020-06-05T10:24:59.674" v="1606"/>
          <ac:spMkLst>
            <pc:docMk/>
            <pc:sldMk cId="1512885372" sldId="258"/>
            <ac:spMk id="5" creationId="{42C58E62-E4CA-4D12-AEC0-18D489018766}"/>
          </ac:spMkLst>
        </pc:spChg>
        <pc:graphicFrameChg chg="mod">
          <ac:chgData name="Steve Davies" userId="e7c00406-9afc-4844-8db8-13d53b152d21" providerId="ADAL" clId="{3332A5EC-371D-44E6-B2F0-7F785150EF79}" dt="2020-06-05T10:31:03.262" v="1802" actId="20577"/>
          <ac:graphicFrameMkLst>
            <pc:docMk/>
            <pc:sldMk cId="1512885372" sldId="258"/>
            <ac:graphicFrameMk id="4" creationId="{78FC27FC-F2EE-46C6-A656-6DC23E68C90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D74C70-2773-43DD-885B-FBD0EF23F8D6}" type="doc">
      <dgm:prSet loTypeId="urn:microsoft.com/office/officeart/2005/8/layout/process5" loCatId="process" qsTypeId="urn:microsoft.com/office/officeart/2005/8/quickstyle/3d3" qsCatId="3D" csTypeId="urn:microsoft.com/office/officeart/2005/8/colors/accent6_1" csCatId="accent6" phldr="1"/>
      <dgm:spPr/>
      <dgm:t>
        <a:bodyPr/>
        <a:lstStyle/>
        <a:p>
          <a:endParaRPr lang="en-GB"/>
        </a:p>
      </dgm:t>
    </dgm:pt>
    <dgm:pt modelId="{20141371-DF21-411A-9472-B4B5D1822EB7}">
      <dgm:prSet phldrT="[Text]"/>
      <dgm:spPr/>
      <dgm:t>
        <a:bodyPr/>
        <a:lstStyle/>
        <a:p>
          <a:r>
            <a:rPr lang="en-GB" dirty="0"/>
            <a:t>1 - Operational Manager completes risk assessment for their service using corporate template</a:t>
          </a:r>
        </a:p>
      </dgm:t>
    </dgm:pt>
    <dgm:pt modelId="{3538660E-74C6-486C-A5C8-A1F6E5A83D14}" type="parTrans" cxnId="{538BB675-60C3-4142-BB96-D8C5BEC2B293}">
      <dgm:prSet/>
      <dgm:spPr/>
      <dgm:t>
        <a:bodyPr/>
        <a:lstStyle/>
        <a:p>
          <a:endParaRPr lang="en-GB"/>
        </a:p>
      </dgm:t>
    </dgm:pt>
    <dgm:pt modelId="{01265A7F-D720-4ECB-B6B7-ABD10BF20EB4}" type="sibTrans" cxnId="{538BB675-60C3-4142-BB96-D8C5BEC2B293}">
      <dgm:prSet/>
      <dgm:spPr/>
      <dgm:t>
        <a:bodyPr/>
        <a:lstStyle/>
        <a:p>
          <a:endParaRPr lang="en-GB"/>
        </a:p>
      </dgm:t>
    </dgm:pt>
    <dgm:pt modelId="{A4456C5A-D8BC-47B8-B8F3-9FE8F2025986}">
      <dgm:prSet phldrT="[Text]"/>
      <dgm:spPr/>
      <dgm:t>
        <a:bodyPr/>
        <a:lstStyle/>
        <a:p>
          <a:r>
            <a:rPr lang="en-GB"/>
            <a:t>2 - Manager discusses risk assessment with Health and Safety team</a:t>
          </a:r>
        </a:p>
      </dgm:t>
    </dgm:pt>
    <dgm:pt modelId="{2E30CDFD-FE46-4110-824E-743BE5DE0EC2}" type="parTrans" cxnId="{9D047029-C541-47C6-9CED-BFE39EFC807A}">
      <dgm:prSet/>
      <dgm:spPr/>
      <dgm:t>
        <a:bodyPr/>
        <a:lstStyle/>
        <a:p>
          <a:endParaRPr lang="en-GB"/>
        </a:p>
      </dgm:t>
    </dgm:pt>
    <dgm:pt modelId="{78F152B0-C411-473E-8AB9-092287A547A6}" type="sibTrans" cxnId="{9D047029-C541-47C6-9CED-BFE39EFC807A}">
      <dgm:prSet/>
      <dgm:spPr/>
      <dgm:t>
        <a:bodyPr/>
        <a:lstStyle/>
        <a:p>
          <a:endParaRPr lang="en-GB"/>
        </a:p>
      </dgm:t>
    </dgm:pt>
    <dgm:pt modelId="{2C068AF8-ABF8-4868-A404-2E5C46428977}">
      <dgm:prSet phldrT="[Text]"/>
      <dgm:spPr/>
      <dgm:t>
        <a:bodyPr/>
        <a:lstStyle/>
        <a:p>
          <a:r>
            <a:rPr lang="en-GB" dirty="0"/>
            <a:t>3 - Health and Safety team reviews and provides feedback as necessary </a:t>
          </a:r>
        </a:p>
      </dgm:t>
    </dgm:pt>
    <dgm:pt modelId="{99B4962E-7751-45A0-BB20-D36D2BB94E6B}" type="parTrans" cxnId="{06A2F2D5-336E-45FA-9491-A07B6DE03740}">
      <dgm:prSet/>
      <dgm:spPr/>
      <dgm:t>
        <a:bodyPr/>
        <a:lstStyle/>
        <a:p>
          <a:endParaRPr lang="en-GB"/>
        </a:p>
      </dgm:t>
    </dgm:pt>
    <dgm:pt modelId="{4CDD9339-4EEF-4CE9-AF6F-014BD21E5C13}" type="sibTrans" cxnId="{06A2F2D5-336E-45FA-9491-A07B6DE03740}">
      <dgm:prSet/>
      <dgm:spPr/>
      <dgm:t>
        <a:bodyPr/>
        <a:lstStyle/>
        <a:p>
          <a:endParaRPr lang="en-GB"/>
        </a:p>
      </dgm:t>
    </dgm:pt>
    <dgm:pt modelId="{EDEBAB97-B29D-4813-B8D1-529346A6CBF8}">
      <dgm:prSet phldrT="[Text]"/>
      <dgm:spPr/>
      <dgm:t>
        <a:bodyPr/>
        <a:lstStyle/>
        <a:p>
          <a:r>
            <a:rPr lang="en-GB" dirty="0"/>
            <a:t>4 - Manager shares results of the risk assessment with team  </a:t>
          </a:r>
        </a:p>
      </dgm:t>
    </dgm:pt>
    <dgm:pt modelId="{D8911203-5093-42CB-BD1A-4E7691F20993}" type="parTrans" cxnId="{59112F0A-70FA-420E-9215-0535E5D6B674}">
      <dgm:prSet/>
      <dgm:spPr/>
      <dgm:t>
        <a:bodyPr/>
        <a:lstStyle/>
        <a:p>
          <a:endParaRPr lang="en-GB"/>
        </a:p>
      </dgm:t>
    </dgm:pt>
    <dgm:pt modelId="{9611874C-AE0E-4554-A853-8916FD88DFFF}" type="sibTrans" cxnId="{59112F0A-70FA-420E-9215-0535E5D6B674}">
      <dgm:prSet/>
      <dgm:spPr/>
      <dgm:t>
        <a:bodyPr/>
        <a:lstStyle/>
        <a:p>
          <a:endParaRPr lang="en-GB"/>
        </a:p>
      </dgm:t>
    </dgm:pt>
    <dgm:pt modelId="{1F88AAE0-DDE2-4C96-A94C-79E575B5F6C6}">
      <dgm:prSet phldrT="[Text]"/>
      <dgm:spPr/>
      <dgm:t>
        <a:bodyPr/>
        <a:lstStyle/>
        <a:p>
          <a:r>
            <a:rPr lang="en-GB" dirty="0"/>
            <a:t>5 - Manager shares draft risk assessment with TUs</a:t>
          </a:r>
        </a:p>
      </dgm:t>
    </dgm:pt>
    <dgm:pt modelId="{0BAE413D-0D58-4F93-869D-505F46AF843A}" type="sibTrans" cxnId="{60C4B6BC-9973-4A65-B44A-E1CF97E3041C}">
      <dgm:prSet/>
      <dgm:spPr/>
      <dgm:t>
        <a:bodyPr/>
        <a:lstStyle/>
        <a:p>
          <a:endParaRPr lang="en-GB"/>
        </a:p>
      </dgm:t>
    </dgm:pt>
    <dgm:pt modelId="{2BB11453-711A-4638-8471-BB0464653F9E}" type="parTrans" cxnId="{60C4B6BC-9973-4A65-B44A-E1CF97E3041C}">
      <dgm:prSet/>
      <dgm:spPr/>
      <dgm:t>
        <a:bodyPr/>
        <a:lstStyle/>
        <a:p>
          <a:endParaRPr lang="en-GB"/>
        </a:p>
      </dgm:t>
    </dgm:pt>
    <dgm:pt modelId="{0451393A-D7E1-4FC5-85E3-E530056D142B}">
      <dgm:prSet phldrT="[Text]"/>
      <dgm:spPr/>
      <dgm:t>
        <a:bodyPr/>
        <a:lstStyle/>
        <a:p>
          <a:r>
            <a:rPr lang="en-GB" dirty="0"/>
            <a:t>10 – Log of risk assessments completed</a:t>
          </a:r>
          <a:r>
            <a:rPr lang="en-GB"/>
            <a:t>.  </a:t>
          </a:r>
          <a:endParaRPr lang="en-GB" dirty="0"/>
        </a:p>
      </dgm:t>
    </dgm:pt>
    <dgm:pt modelId="{91FC536C-65EB-4D6C-85CC-FB64C9FCC730}" type="sibTrans" cxnId="{6F9B131B-2C97-442A-BB8B-652E14753A33}">
      <dgm:prSet/>
      <dgm:spPr/>
      <dgm:t>
        <a:bodyPr/>
        <a:lstStyle/>
        <a:p>
          <a:endParaRPr lang="en-GB"/>
        </a:p>
      </dgm:t>
    </dgm:pt>
    <dgm:pt modelId="{F776F37A-29F0-427B-8C3B-B267AF394E52}" type="parTrans" cxnId="{6F9B131B-2C97-442A-BB8B-652E14753A33}">
      <dgm:prSet/>
      <dgm:spPr/>
      <dgm:t>
        <a:bodyPr/>
        <a:lstStyle/>
        <a:p>
          <a:endParaRPr lang="en-GB"/>
        </a:p>
      </dgm:t>
    </dgm:pt>
    <dgm:pt modelId="{6A488A97-98CA-4EFA-A1E9-D213B5D4FC8B}">
      <dgm:prSet phldrT="[Text]"/>
      <dgm:spPr/>
      <dgm:t>
        <a:bodyPr/>
        <a:lstStyle/>
        <a:p>
          <a:r>
            <a:rPr lang="en-GB" dirty="0"/>
            <a:t>11- Manager keeps risk assessment under monthly review as a live document. </a:t>
          </a:r>
        </a:p>
      </dgm:t>
    </dgm:pt>
    <dgm:pt modelId="{FB7AEF52-FFB0-42DF-AEAF-C16C5EE746C6}" type="sibTrans" cxnId="{ECB758B3-3E73-4566-BBD6-41741AF4224C}">
      <dgm:prSet/>
      <dgm:spPr/>
      <dgm:t>
        <a:bodyPr/>
        <a:lstStyle/>
        <a:p>
          <a:endParaRPr lang="en-GB"/>
        </a:p>
      </dgm:t>
    </dgm:pt>
    <dgm:pt modelId="{028A5A90-5D1E-42E4-ABAB-915F0ECD0353}" type="parTrans" cxnId="{ECB758B3-3E73-4566-BBD6-41741AF4224C}">
      <dgm:prSet/>
      <dgm:spPr/>
      <dgm:t>
        <a:bodyPr/>
        <a:lstStyle/>
        <a:p>
          <a:endParaRPr lang="en-GB"/>
        </a:p>
      </dgm:t>
    </dgm:pt>
    <dgm:pt modelId="{6D2BA0A5-22D6-40B5-BA41-E26DAB41D076}">
      <dgm:prSet phldrT="[Text]"/>
      <dgm:spPr/>
      <dgm:t>
        <a:bodyPr/>
        <a:lstStyle/>
        <a:p>
          <a:r>
            <a:rPr lang="en-GB" dirty="0"/>
            <a:t>9 - Manager posts in appropriate area in workplace and on intranet</a:t>
          </a:r>
        </a:p>
      </dgm:t>
    </dgm:pt>
    <dgm:pt modelId="{D65D1A4A-4D06-491B-8DC2-F878D8B8503B}" type="parTrans" cxnId="{FF62A9EC-2F37-4E3B-8366-B0AF85352E1B}">
      <dgm:prSet/>
      <dgm:spPr/>
      <dgm:t>
        <a:bodyPr/>
        <a:lstStyle/>
        <a:p>
          <a:endParaRPr lang="en-GB"/>
        </a:p>
      </dgm:t>
    </dgm:pt>
    <dgm:pt modelId="{E6D9115D-6344-4081-B769-965F93AD26D4}" type="sibTrans" cxnId="{FF62A9EC-2F37-4E3B-8366-B0AF85352E1B}">
      <dgm:prSet/>
      <dgm:spPr/>
      <dgm:t>
        <a:bodyPr/>
        <a:lstStyle/>
        <a:p>
          <a:endParaRPr lang="en-GB"/>
        </a:p>
      </dgm:t>
    </dgm:pt>
    <dgm:pt modelId="{75BF0E5E-C0EB-4243-BF5B-7870E5322F4D}">
      <dgm:prSet/>
      <dgm:spPr/>
      <dgm:t>
        <a:bodyPr/>
        <a:lstStyle/>
        <a:p>
          <a:r>
            <a:rPr lang="en-GB" dirty="0"/>
            <a:t>6 – Risk assessment finalised  </a:t>
          </a:r>
        </a:p>
      </dgm:t>
    </dgm:pt>
    <dgm:pt modelId="{F07E5ACB-5056-4583-9F21-AADFDAE417AB}" type="parTrans" cxnId="{9C5812AF-407D-44AD-8EF4-B9385D69D515}">
      <dgm:prSet/>
      <dgm:spPr/>
      <dgm:t>
        <a:bodyPr/>
        <a:lstStyle/>
        <a:p>
          <a:endParaRPr lang="en-GB"/>
        </a:p>
      </dgm:t>
    </dgm:pt>
    <dgm:pt modelId="{FA4D248E-52C1-45E3-8202-31B8F38E8224}" type="sibTrans" cxnId="{9C5812AF-407D-44AD-8EF4-B9385D69D515}">
      <dgm:prSet/>
      <dgm:spPr/>
      <dgm:t>
        <a:bodyPr/>
        <a:lstStyle/>
        <a:p>
          <a:endParaRPr lang="en-GB"/>
        </a:p>
      </dgm:t>
    </dgm:pt>
    <dgm:pt modelId="{3A3E780E-2462-44CA-883B-F92B35BD6851}">
      <dgm:prSet/>
      <dgm:spPr/>
      <dgm:t>
        <a:bodyPr/>
        <a:lstStyle/>
        <a:p>
          <a:r>
            <a:rPr lang="en-GB" dirty="0"/>
            <a:t>7 - Manager presents risk assessment to senior management as appropriate</a:t>
          </a:r>
        </a:p>
      </dgm:t>
    </dgm:pt>
    <dgm:pt modelId="{9B63C1ED-1B67-448F-9682-CD0DFE899F60}" type="parTrans" cxnId="{2B99500D-F889-4F0E-A70B-417C8BF416DF}">
      <dgm:prSet/>
      <dgm:spPr/>
      <dgm:t>
        <a:bodyPr/>
        <a:lstStyle/>
        <a:p>
          <a:endParaRPr lang="en-GB"/>
        </a:p>
      </dgm:t>
    </dgm:pt>
    <dgm:pt modelId="{816AD015-90F2-4CA7-A8E0-543FE57A1161}" type="sibTrans" cxnId="{2B99500D-F889-4F0E-A70B-417C8BF416DF}">
      <dgm:prSet/>
      <dgm:spPr/>
      <dgm:t>
        <a:bodyPr/>
        <a:lstStyle/>
        <a:p>
          <a:endParaRPr lang="en-GB"/>
        </a:p>
      </dgm:t>
    </dgm:pt>
    <dgm:pt modelId="{457DE9FB-2A0F-4851-A345-4D3704107B6B}">
      <dgm:prSet/>
      <dgm:spPr/>
      <dgm:t>
        <a:bodyPr/>
        <a:lstStyle/>
        <a:p>
          <a:r>
            <a:rPr lang="en-GB" dirty="0"/>
            <a:t>8 - Manager circulates agreed risk assessment to team and TUs </a:t>
          </a:r>
        </a:p>
      </dgm:t>
    </dgm:pt>
    <dgm:pt modelId="{2D162275-8B0A-4D4D-9A66-67E9FB00CC2A}" type="parTrans" cxnId="{3E3F3AA4-56B9-408A-BE58-448A4FF216F9}">
      <dgm:prSet/>
      <dgm:spPr/>
      <dgm:t>
        <a:bodyPr/>
        <a:lstStyle/>
        <a:p>
          <a:endParaRPr lang="en-GB"/>
        </a:p>
      </dgm:t>
    </dgm:pt>
    <dgm:pt modelId="{E38955DE-108A-4459-89CF-D62211974C1D}" type="sibTrans" cxnId="{3E3F3AA4-56B9-408A-BE58-448A4FF216F9}">
      <dgm:prSet/>
      <dgm:spPr/>
      <dgm:t>
        <a:bodyPr/>
        <a:lstStyle/>
        <a:p>
          <a:endParaRPr lang="en-GB"/>
        </a:p>
      </dgm:t>
    </dgm:pt>
    <dgm:pt modelId="{2DFB3C34-6D95-432D-A697-6C22FFB934FD}" type="pres">
      <dgm:prSet presAssocID="{13D74C70-2773-43DD-885B-FBD0EF23F8D6}" presName="diagram" presStyleCnt="0">
        <dgm:presLayoutVars>
          <dgm:dir/>
          <dgm:resizeHandles val="exact"/>
        </dgm:presLayoutVars>
      </dgm:prSet>
      <dgm:spPr/>
    </dgm:pt>
    <dgm:pt modelId="{1AA696E0-55BF-4C2D-A546-4604A1D88A78}" type="pres">
      <dgm:prSet presAssocID="{20141371-DF21-411A-9472-B4B5D1822EB7}" presName="node" presStyleLbl="node1" presStyleIdx="0" presStyleCnt="11">
        <dgm:presLayoutVars>
          <dgm:bulletEnabled val="1"/>
        </dgm:presLayoutVars>
      </dgm:prSet>
      <dgm:spPr/>
    </dgm:pt>
    <dgm:pt modelId="{FB065A99-6581-4279-971A-E5DC2C17CE53}" type="pres">
      <dgm:prSet presAssocID="{01265A7F-D720-4ECB-B6B7-ABD10BF20EB4}" presName="sibTrans" presStyleLbl="sibTrans2D1" presStyleIdx="0" presStyleCnt="10"/>
      <dgm:spPr/>
    </dgm:pt>
    <dgm:pt modelId="{5E39D187-B52F-4BDF-A33F-F4BFC4B843EC}" type="pres">
      <dgm:prSet presAssocID="{01265A7F-D720-4ECB-B6B7-ABD10BF20EB4}" presName="connectorText" presStyleLbl="sibTrans2D1" presStyleIdx="0" presStyleCnt="10"/>
      <dgm:spPr/>
    </dgm:pt>
    <dgm:pt modelId="{F042663E-F96B-49D0-9BCF-762F7731DE4E}" type="pres">
      <dgm:prSet presAssocID="{A4456C5A-D8BC-47B8-B8F3-9FE8F2025986}" presName="node" presStyleLbl="node1" presStyleIdx="1" presStyleCnt="11">
        <dgm:presLayoutVars>
          <dgm:bulletEnabled val="1"/>
        </dgm:presLayoutVars>
      </dgm:prSet>
      <dgm:spPr/>
    </dgm:pt>
    <dgm:pt modelId="{4F0FDC98-48A8-4308-B490-153B85DE5787}" type="pres">
      <dgm:prSet presAssocID="{78F152B0-C411-473E-8AB9-092287A547A6}" presName="sibTrans" presStyleLbl="sibTrans2D1" presStyleIdx="1" presStyleCnt="10"/>
      <dgm:spPr/>
    </dgm:pt>
    <dgm:pt modelId="{B15F37BC-19D9-49D4-B6FE-306AAAB66F3F}" type="pres">
      <dgm:prSet presAssocID="{78F152B0-C411-473E-8AB9-092287A547A6}" presName="connectorText" presStyleLbl="sibTrans2D1" presStyleIdx="1" presStyleCnt="10"/>
      <dgm:spPr/>
    </dgm:pt>
    <dgm:pt modelId="{61AE71C1-79D4-4863-B0F9-DC66E12F1F05}" type="pres">
      <dgm:prSet presAssocID="{2C068AF8-ABF8-4868-A404-2E5C46428977}" presName="node" presStyleLbl="node1" presStyleIdx="2" presStyleCnt="11">
        <dgm:presLayoutVars>
          <dgm:bulletEnabled val="1"/>
        </dgm:presLayoutVars>
      </dgm:prSet>
      <dgm:spPr/>
    </dgm:pt>
    <dgm:pt modelId="{18A6DC41-6035-407B-8C55-9D29D681E8D6}" type="pres">
      <dgm:prSet presAssocID="{4CDD9339-4EEF-4CE9-AF6F-014BD21E5C13}" presName="sibTrans" presStyleLbl="sibTrans2D1" presStyleIdx="2" presStyleCnt="10"/>
      <dgm:spPr/>
    </dgm:pt>
    <dgm:pt modelId="{072E016A-FD58-414E-B3B5-8CD85312F271}" type="pres">
      <dgm:prSet presAssocID="{4CDD9339-4EEF-4CE9-AF6F-014BD21E5C13}" presName="connectorText" presStyleLbl="sibTrans2D1" presStyleIdx="2" presStyleCnt="10"/>
      <dgm:spPr/>
    </dgm:pt>
    <dgm:pt modelId="{58E2D968-39EB-49DA-A02C-12C54647ABAD}" type="pres">
      <dgm:prSet presAssocID="{EDEBAB97-B29D-4813-B8D1-529346A6CBF8}" presName="node" presStyleLbl="node1" presStyleIdx="3" presStyleCnt="11">
        <dgm:presLayoutVars>
          <dgm:bulletEnabled val="1"/>
        </dgm:presLayoutVars>
      </dgm:prSet>
      <dgm:spPr/>
    </dgm:pt>
    <dgm:pt modelId="{5D8519AE-2C08-4D44-82BA-2297C54322D7}" type="pres">
      <dgm:prSet presAssocID="{9611874C-AE0E-4554-A853-8916FD88DFFF}" presName="sibTrans" presStyleLbl="sibTrans2D1" presStyleIdx="3" presStyleCnt="10"/>
      <dgm:spPr/>
    </dgm:pt>
    <dgm:pt modelId="{E084E45A-2654-427A-A7D5-E7DF67B00DE5}" type="pres">
      <dgm:prSet presAssocID="{9611874C-AE0E-4554-A853-8916FD88DFFF}" presName="connectorText" presStyleLbl="sibTrans2D1" presStyleIdx="3" presStyleCnt="10"/>
      <dgm:spPr/>
    </dgm:pt>
    <dgm:pt modelId="{89FA47F1-626C-459F-90D9-A2CB03CD37FA}" type="pres">
      <dgm:prSet presAssocID="{1F88AAE0-DDE2-4C96-A94C-79E575B5F6C6}" presName="node" presStyleLbl="node1" presStyleIdx="4" presStyleCnt="11">
        <dgm:presLayoutVars>
          <dgm:bulletEnabled val="1"/>
        </dgm:presLayoutVars>
      </dgm:prSet>
      <dgm:spPr/>
    </dgm:pt>
    <dgm:pt modelId="{1CF2EE7D-AD58-4B0E-9B31-191B475A7C2D}" type="pres">
      <dgm:prSet presAssocID="{0BAE413D-0D58-4F93-869D-505F46AF843A}" presName="sibTrans" presStyleLbl="sibTrans2D1" presStyleIdx="4" presStyleCnt="10"/>
      <dgm:spPr/>
    </dgm:pt>
    <dgm:pt modelId="{DB6DA156-59B0-468A-977F-95DC4785CA81}" type="pres">
      <dgm:prSet presAssocID="{0BAE413D-0D58-4F93-869D-505F46AF843A}" presName="connectorText" presStyleLbl="sibTrans2D1" presStyleIdx="4" presStyleCnt="10"/>
      <dgm:spPr/>
    </dgm:pt>
    <dgm:pt modelId="{3D63C621-BC6C-4FAF-BD84-55C17C258A82}" type="pres">
      <dgm:prSet presAssocID="{75BF0E5E-C0EB-4243-BF5B-7870E5322F4D}" presName="node" presStyleLbl="node1" presStyleIdx="5" presStyleCnt="11">
        <dgm:presLayoutVars>
          <dgm:bulletEnabled val="1"/>
        </dgm:presLayoutVars>
      </dgm:prSet>
      <dgm:spPr/>
    </dgm:pt>
    <dgm:pt modelId="{528687A5-EBA9-4420-A565-756ED7908194}" type="pres">
      <dgm:prSet presAssocID="{FA4D248E-52C1-45E3-8202-31B8F38E8224}" presName="sibTrans" presStyleLbl="sibTrans2D1" presStyleIdx="5" presStyleCnt="10"/>
      <dgm:spPr/>
    </dgm:pt>
    <dgm:pt modelId="{EE4DE9DD-1A2B-4289-8DA7-C50A6D9559C3}" type="pres">
      <dgm:prSet presAssocID="{FA4D248E-52C1-45E3-8202-31B8F38E8224}" presName="connectorText" presStyleLbl="sibTrans2D1" presStyleIdx="5" presStyleCnt="10"/>
      <dgm:spPr/>
    </dgm:pt>
    <dgm:pt modelId="{26C52AD5-8D69-4368-97C4-13EEF7A83162}" type="pres">
      <dgm:prSet presAssocID="{3A3E780E-2462-44CA-883B-F92B35BD6851}" presName="node" presStyleLbl="node1" presStyleIdx="6" presStyleCnt="11">
        <dgm:presLayoutVars>
          <dgm:bulletEnabled val="1"/>
        </dgm:presLayoutVars>
      </dgm:prSet>
      <dgm:spPr/>
    </dgm:pt>
    <dgm:pt modelId="{F8436D09-E255-4490-B9BD-B414A20EE273}" type="pres">
      <dgm:prSet presAssocID="{816AD015-90F2-4CA7-A8E0-543FE57A1161}" presName="sibTrans" presStyleLbl="sibTrans2D1" presStyleIdx="6" presStyleCnt="10"/>
      <dgm:spPr/>
    </dgm:pt>
    <dgm:pt modelId="{441CB598-9601-42D8-BB1F-C97A85D0FB3D}" type="pres">
      <dgm:prSet presAssocID="{816AD015-90F2-4CA7-A8E0-543FE57A1161}" presName="connectorText" presStyleLbl="sibTrans2D1" presStyleIdx="6" presStyleCnt="10"/>
      <dgm:spPr/>
    </dgm:pt>
    <dgm:pt modelId="{814A3D37-4E7F-45DC-86ED-131CE492B65D}" type="pres">
      <dgm:prSet presAssocID="{457DE9FB-2A0F-4851-A345-4D3704107B6B}" presName="node" presStyleLbl="node1" presStyleIdx="7" presStyleCnt="11">
        <dgm:presLayoutVars>
          <dgm:bulletEnabled val="1"/>
        </dgm:presLayoutVars>
      </dgm:prSet>
      <dgm:spPr/>
    </dgm:pt>
    <dgm:pt modelId="{0B3D118B-7470-4B8B-B6EC-0C9CC6C95125}" type="pres">
      <dgm:prSet presAssocID="{E38955DE-108A-4459-89CF-D62211974C1D}" presName="sibTrans" presStyleLbl="sibTrans2D1" presStyleIdx="7" presStyleCnt="10"/>
      <dgm:spPr/>
    </dgm:pt>
    <dgm:pt modelId="{E42CD259-B2FF-4235-B907-6317E0B07B95}" type="pres">
      <dgm:prSet presAssocID="{E38955DE-108A-4459-89CF-D62211974C1D}" presName="connectorText" presStyleLbl="sibTrans2D1" presStyleIdx="7" presStyleCnt="10"/>
      <dgm:spPr/>
    </dgm:pt>
    <dgm:pt modelId="{9B710A7D-18A0-40A9-9794-F1B43F37E92B}" type="pres">
      <dgm:prSet presAssocID="{6D2BA0A5-22D6-40B5-BA41-E26DAB41D076}" presName="node" presStyleLbl="node1" presStyleIdx="8" presStyleCnt="11">
        <dgm:presLayoutVars>
          <dgm:bulletEnabled val="1"/>
        </dgm:presLayoutVars>
      </dgm:prSet>
      <dgm:spPr/>
    </dgm:pt>
    <dgm:pt modelId="{70B08853-C47A-4A19-883D-BF728E15CECF}" type="pres">
      <dgm:prSet presAssocID="{E6D9115D-6344-4081-B769-965F93AD26D4}" presName="sibTrans" presStyleLbl="sibTrans2D1" presStyleIdx="8" presStyleCnt="10"/>
      <dgm:spPr/>
    </dgm:pt>
    <dgm:pt modelId="{B5CE6D24-3282-4C85-ABAB-825970B2226C}" type="pres">
      <dgm:prSet presAssocID="{E6D9115D-6344-4081-B769-965F93AD26D4}" presName="connectorText" presStyleLbl="sibTrans2D1" presStyleIdx="8" presStyleCnt="10"/>
      <dgm:spPr/>
    </dgm:pt>
    <dgm:pt modelId="{FE9A569C-31D9-436C-A000-4A1FEF13EEAE}" type="pres">
      <dgm:prSet presAssocID="{0451393A-D7E1-4FC5-85E3-E530056D142B}" presName="node" presStyleLbl="node1" presStyleIdx="9" presStyleCnt="11">
        <dgm:presLayoutVars>
          <dgm:bulletEnabled val="1"/>
        </dgm:presLayoutVars>
      </dgm:prSet>
      <dgm:spPr/>
    </dgm:pt>
    <dgm:pt modelId="{D07D0125-36EE-4CCB-BA50-D4D81A4A18B3}" type="pres">
      <dgm:prSet presAssocID="{91FC536C-65EB-4D6C-85CC-FB64C9FCC730}" presName="sibTrans" presStyleLbl="sibTrans2D1" presStyleIdx="9" presStyleCnt="10"/>
      <dgm:spPr/>
    </dgm:pt>
    <dgm:pt modelId="{B10439C2-F755-445D-B6DD-376F7197557F}" type="pres">
      <dgm:prSet presAssocID="{91FC536C-65EB-4D6C-85CC-FB64C9FCC730}" presName="connectorText" presStyleLbl="sibTrans2D1" presStyleIdx="9" presStyleCnt="10"/>
      <dgm:spPr/>
    </dgm:pt>
    <dgm:pt modelId="{1EBFD56C-A161-4691-95D3-F3FE20BC8AA7}" type="pres">
      <dgm:prSet presAssocID="{6A488A97-98CA-4EFA-A1E9-D213B5D4FC8B}" presName="node" presStyleLbl="node1" presStyleIdx="10" presStyleCnt="11">
        <dgm:presLayoutVars>
          <dgm:bulletEnabled val="1"/>
        </dgm:presLayoutVars>
      </dgm:prSet>
      <dgm:spPr/>
    </dgm:pt>
  </dgm:ptLst>
  <dgm:cxnLst>
    <dgm:cxn modelId="{1BE96F00-7E87-4B1D-B724-F77DBBC88D6A}" type="presOf" srcId="{FA4D248E-52C1-45E3-8202-31B8F38E8224}" destId="{EE4DE9DD-1A2B-4289-8DA7-C50A6D9559C3}" srcOrd="1" destOrd="0" presId="urn:microsoft.com/office/officeart/2005/8/layout/process5"/>
    <dgm:cxn modelId="{6AC4030A-FFA7-4A61-AE03-2391E9418C4D}" type="presOf" srcId="{2C068AF8-ABF8-4868-A404-2E5C46428977}" destId="{61AE71C1-79D4-4863-B0F9-DC66E12F1F05}" srcOrd="0" destOrd="0" presId="urn:microsoft.com/office/officeart/2005/8/layout/process5"/>
    <dgm:cxn modelId="{59112F0A-70FA-420E-9215-0535E5D6B674}" srcId="{13D74C70-2773-43DD-885B-FBD0EF23F8D6}" destId="{EDEBAB97-B29D-4813-B8D1-529346A6CBF8}" srcOrd="3" destOrd="0" parTransId="{D8911203-5093-42CB-BD1A-4E7691F20993}" sibTransId="{9611874C-AE0E-4554-A853-8916FD88DFFF}"/>
    <dgm:cxn modelId="{4B28AD0A-C6DC-41F5-9574-DCF9F0E4D0E1}" type="presOf" srcId="{6A488A97-98CA-4EFA-A1E9-D213B5D4FC8B}" destId="{1EBFD56C-A161-4691-95D3-F3FE20BC8AA7}" srcOrd="0" destOrd="0" presId="urn:microsoft.com/office/officeart/2005/8/layout/process5"/>
    <dgm:cxn modelId="{2B99500D-F889-4F0E-A70B-417C8BF416DF}" srcId="{13D74C70-2773-43DD-885B-FBD0EF23F8D6}" destId="{3A3E780E-2462-44CA-883B-F92B35BD6851}" srcOrd="6" destOrd="0" parTransId="{9B63C1ED-1B67-448F-9682-CD0DFE899F60}" sibTransId="{816AD015-90F2-4CA7-A8E0-543FE57A1161}"/>
    <dgm:cxn modelId="{9357820E-553B-4815-8187-D81CE89042AA}" type="presOf" srcId="{01265A7F-D720-4ECB-B6B7-ABD10BF20EB4}" destId="{5E39D187-B52F-4BDF-A33F-F4BFC4B843EC}" srcOrd="1" destOrd="0" presId="urn:microsoft.com/office/officeart/2005/8/layout/process5"/>
    <dgm:cxn modelId="{6F9B131B-2C97-442A-BB8B-652E14753A33}" srcId="{13D74C70-2773-43DD-885B-FBD0EF23F8D6}" destId="{0451393A-D7E1-4FC5-85E3-E530056D142B}" srcOrd="9" destOrd="0" parTransId="{F776F37A-29F0-427B-8C3B-B267AF394E52}" sibTransId="{91FC536C-65EB-4D6C-85CC-FB64C9FCC730}"/>
    <dgm:cxn modelId="{0483791B-D52E-4BC0-84BF-CC97F0868840}" type="presOf" srcId="{75BF0E5E-C0EB-4243-BF5B-7870E5322F4D}" destId="{3D63C621-BC6C-4FAF-BD84-55C17C258A82}" srcOrd="0" destOrd="0" presId="urn:microsoft.com/office/officeart/2005/8/layout/process5"/>
    <dgm:cxn modelId="{BCEFC226-6C9E-4960-9524-DCAA8E6CA3B3}" type="presOf" srcId="{91FC536C-65EB-4D6C-85CC-FB64C9FCC730}" destId="{D07D0125-36EE-4CCB-BA50-D4D81A4A18B3}" srcOrd="0" destOrd="0" presId="urn:microsoft.com/office/officeart/2005/8/layout/process5"/>
    <dgm:cxn modelId="{A578B428-052E-4873-95F1-A12528C96AEA}" type="presOf" srcId="{E38955DE-108A-4459-89CF-D62211974C1D}" destId="{0B3D118B-7470-4B8B-B6EC-0C9CC6C95125}" srcOrd="0" destOrd="0" presId="urn:microsoft.com/office/officeart/2005/8/layout/process5"/>
    <dgm:cxn modelId="{9D047029-C541-47C6-9CED-BFE39EFC807A}" srcId="{13D74C70-2773-43DD-885B-FBD0EF23F8D6}" destId="{A4456C5A-D8BC-47B8-B8F3-9FE8F2025986}" srcOrd="1" destOrd="0" parTransId="{2E30CDFD-FE46-4110-824E-743BE5DE0EC2}" sibTransId="{78F152B0-C411-473E-8AB9-092287A547A6}"/>
    <dgm:cxn modelId="{1B88FF2F-98CC-4ED0-92F8-D8A985EF93A9}" type="presOf" srcId="{0BAE413D-0D58-4F93-869D-505F46AF843A}" destId="{DB6DA156-59B0-468A-977F-95DC4785CA81}" srcOrd="1" destOrd="0" presId="urn:microsoft.com/office/officeart/2005/8/layout/process5"/>
    <dgm:cxn modelId="{E599C137-4557-4EE3-96E2-1098AB62B66D}" type="presOf" srcId="{01265A7F-D720-4ECB-B6B7-ABD10BF20EB4}" destId="{FB065A99-6581-4279-971A-E5DC2C17CE53}" srcOrd="0" destOrd="0" presId="urn:microsoft.com/office/officeart/2005/8/layout/process5"/>
    <dgm:cxn modelId="{49BF375B-4B50-45EE-B8B1-B3236390C611}" type="presOf" srcId="{816AD015-90F2-4CA7-A8E0-543FE57A1161}" destId="{441CB598-9601-42D8-BB1F-C97A85D0FB3D}" srcOrd="1" destOrd="0" presId="urn:microsoft.com/office/officeart/2005/8/layout/process5"/>
    <dgm:cxn modelId="{9288CF41-FC81-4290-9B9C-5F2981639EFF}" type="presOf" srcId="{E38955DE-108A-4459-89CF-D62211974C1D}" destId="{E42CD259-B2FF-4235-B907-6317E0B07B95}" srcOrd="1" destOrd="0" presId="urn:microsoft.com/office/officeart/2005/8/layout/process5"/>
    <dgm:cxn modelId="{B52DF162-4280-41A8-B082-11BF9C1E1A31}" type="presOf" srcId="{9611874C-AE0E-4554-A853-8916FD88DFFF}" destId="{5D8519AE-2C08-4D44-82BA-2297C54322D7}" srcOrd="0" destOrd="0" presId="urn:microsoft.com/office/officeart/2005/8/layout/process5"/>
    <dgm:cxn modelId="{3209864C-3AF3-4EAA-B639-9C35D16D9AA1}" type="presOf" srcId="{457DE9FB-2A0F-4851-A345-4D3704107B6B}" destId="{814A3D37-4E7F-45DC-86ED-131CE492B65D}" srcOrd="0" destOrd="0" presId="urn:microsoft.com/office/officeart/2005/8/layout/process5"/>
    <dgm:cxn modelId="{38A74451-8E55-42B8-A112-F7F505914F8F}" type="presOf" srcId="{91FC536C-65EB-4D6C-85CC-FB64C9FCC730}" destId="{B10439C2-F755-445D-B6DD-376F7197557F}" srcOrd="1" destOrd="0" presId="urn:microsoft.com/office/officeart/2005/8/layout/process5"/>
    <dgm:cxn modelId="{9B08DD52-732F-4820-93E0-49301615803E}" type="presOf" srcId="{E6D9115D-6344-4081-B769-965F93AD26D4}" destId="{70B08853-C47A-4A19-883D-BF728E15CECF}" srcOrd="0" destOrd="0" presId="urn:microsoft.com/office/officeart/2005/8/layout/process5"/>
    <dgm:cxn modelId="{EE895D73-1ECB-4002-8AD4-EF403D67A97A}" type="presOf" srcId="{E6D9115D-6344-4081-B769-965F93AD26D4}" destId="{B5CE6D24-3282-4C85-ABAB-825970B2226C}" srcOrd="1" destOrd="0" presId="urn:microsoft.com/office/officeart/2005/8/layout/process5"/>
    <dgm:cxn modelId="{A4FEB953-2BD0-4AD9-BD32-124E7169CCF7}" type="presOf" srcId="{816AD015-90F2-4CA7-A8E0-543FE57A1161}" destId="{F8436D09-E255-4490-B9BD-B414A20EE273}" srcOrd="0" destOrd="0" presId="urn:microsoft.com/office/officeart/2005/8/layout/process5"/>
    <dgm:cxn modelId="{538BB675-60C3-4142-BB96-D8C5BEC2B293}" srcId="{13D74C70-2773-43DD-885B-FBD0EF23F8D6}" destId="{20141371-DF21-411A-9472-B4B5D1822EB7}" srcOrd="0" destOrd="0" parTransId="{3538660E-74C6-486C-A5C8-A1F6E5A83D14}" sibTransId="{01265A7F-D720-4ECB-B6B7-ABD10BF20EB4}"/>
    <dgm:cxn modelId="{D8A2075A-A91D-40AB-9769-78635F886143}" type="presOf" srcId="{4CDD9339-4EEF-4CE9-AF6F-014BD21E5C13}" destId="{072E016A-FD58-414E-B3B5-8CD85312F271}" srcOrd="1" destOrd="0" presId="urn:microsoft.com/office/officeart/2005/8/layout/process5"/>
    <dgm:cxn modelId="{927EE67F-1AAD-4663-B680-2876A32ABDD3}" type="presOf" srcId="{3A3E780E-2462-44CA-883B-F92B35BD6851}" destId="{26C52AD5-8D69-4368-97C4-13EEF7A83162}" srcOrd="0" destOrd="0" presId="urn:microsoft.com/office/officeart/2005/8/layout/process5"/>
    <dgm:cxn modelId="{54F18B89-662D-42A7-9D78-FF7228BFA484}" type="presOf" srcId="{78F152B0-C411-473E-8AB9-092287A547A6}" destId="{4F0FDC98-48A8-4308-B490-153B85DE5787}" srcOrd="0" destOrd="0" presId="urn:microsoft.com/office/officeart/2005/8/layout/process5"/>
    <dgm:cxn modelId="{3E3F3AA4-56B9-408A-BE58-448A4FF216F9}" srcId="{13D74C70-2773-43DD-885B-FBD0EF23F8D6}" destId="{457DE9FB-2A0F-4851-A345-4D3704107B6B}" srcOrd="7" destOrd="0" parTransId="{2D162275-8B0A-4D4D-9A66-67E9FB00CC2A}" sibTransId="{E38955DE-108A-4459-89CF-D62211974C1D}"/>
    <dgm:cxn modelId="{9C5812AF-407D-44AD-8EF4-B9385D69D515}" srcId="{13D74C70-2773-43DD-885B-FBD0EF23F8D6}" destId="{75BF0E5E-C0EB-4243-BF5B-7870E5322F4D}" srcOrd="5" destOrd="0" parTransId="{F07E5ACB-5056-4583-9F21-AADFDAE417AB}" sibTransId="{FA4D248E-52C1-45E3-8202-31B8F38E8224}"/>
    <dgm:cxn modelId="{CE871AAF-303A-4B4C-AB62-4FD38E916D36}" type="presOf" srcId="{20141371-DF21-411A-9472-B4B5D1822EB7}" destId="{1AA696E0-55BF-4C2D-A546-4604A1D88A78}" srcOrd="0" destOrd="0" presId="urn:microsoft.com/office/officeart/2005/8/layout/process5"/>
    <dgm:cxn modelId="{ECB758B3-3E73-4566-BBD6-41741AF4224C}" srcId="{13D74C70-2773-43DD-885B-FBD0EF23F8D6}" destId="{6A488A97-98CA-4EFA-A1E9-D213B5D4FC8B}" srcOrd="10" destOrd="0" parTransId="{028A5A90-5D1E-42E4-ABAB-915F0ECD0353}" sibTransId="{FB7AEF52-FFB0-42DF-AEAF-C16C5EE746C6}"/>
    <dgm:cxn modelId="{303F25BA-5FA5-417F-AE4C-274D5A9D97BB}" type="presOf" srcId="{1F88AAE0-DDE2-4C96-A94C-79E575B5F6C6}" destId="{89FA47F1-626C-459F-90D9-A2CB03CD37FA}" srcOrd="0" destOrd="0" presId="urn:microsoft.com/office/officeart/2005/8/layout/process5"/>
    <dgm:cxn modelId="{60C4B6BC-9973-4A65-B44A-E1CF97E3041C}" srcId="{13D74C70-2773-43DD-885B-FBD0EF23F8D6}" destId="{1F88AAE0-DDE2-4C96-A94C-79E575B5F6C6}" srcOrd="4" destOrd="0" parTransId="{2BB11453-711A-4638-8471-BB0464653F9E}" sibTransId="{0BAE413D-0D58-4F93-869D-505F46AF843A}"/>
    <dgm:cxn modelId="{E097CDCA-223A-408D-A829-5C4D735A2F59}" type="presOf" srcId="{9611874C-AE0E-4554-A853-8916FD88DFFF}" destId="{E084E45A-2654-427A-A7D5-E7DF67B00DE5}" srcOrd="1" destOrd="0" presId="urn:microsoft.com/office/officeart/2005/8/layout/process5"/>
    <dgm:cxn modelId="{E188F5D2-1034-4DBF-B123-890B8B4F2C6C}" type="presOf" srcId="{13D74C70-2773-43DD-885B-FBD0EF23F8D6}" destId="{2DFB3C34-6D95-432D-A697-6C22FFB934FD}" srcOrd="0" destOrd="0" presId="urn:microsoft.com/office/officeart/2005/8/layout/process5"/>
    <dgm:cxn modelId="{D22285D3-A086-43D9-948F-EB9A5D47361A}" type="presOf" srcId="{EDEBAB97-B29D-4813-B8D1-529346A6CBF8}" destId="{58E2D968-39EB-49DA-A02C-12C54647ABAD}" srcOrd="0" destOrd="0" presId="urn:microsoft.com/office/officeart/2005/8/layout/process5"/>
    <dgm:cxn modelId="{06A2F2D5-336E-45FA-9491-A07B6DE03740}" srcId="{13D74C70-2773-43DD-885B-FBD0EF23F8D6}" destId="{2C068AF8-ABF8-4868-A404-2E5C46428977}" srcOrd="2" destOrd="0" parTransId="{99B4962E-7751-45A0-BB20-D36D2BB94E6B}" sibTransId="{4CDD9339-4EEF-4CE9-AF6F-014BD21E5C13}"/>
    <dgm:cxn modelId="{5C0077D7-06ED-469C-8D3A-2627C44D36DE}" type="presOf" srcId="{78F152B0-C411-473E-8AB9-092287A547A6}" destId="{B15F37BC-19D9-49D4-B6FE-306AAAB66F3F}" srcOrd="1" destOrd="0" presId="urn:microsoft.com/office/officeart/2005/8/layout/process5"/>
    <dgm:cxn modelId="{621105D8-FA9E-4FED-B9E5-28029A69EF7F}" type="presOf" srcId="{A4456C5A-D8BC-47B8-B8F3-9FE8F2025986}" destId="{F042663E-F96B-49D0-9BCF-762F7731DE4E}" srcOrd="0" destOrd="0" presId="urn:microsoft.com/office/officeart/2005/8/layout/process5"/>
    <dgm:cxn modelId="{E8D457E2-6B38-4E8A-B174-7944A3532439}" type="presOf" srcId="{FA4D248E-52C1-45E3-8202-31B8F38E8224}" destId="{528687A5-EBA9-4420-A565-756ED7908194}" srcOrd="0" destOrd="0" presId="urn:microsoft.com/office/officeart/2005/8/layout/process5"/>
    <dgm:cxn modelId="{4A0502EA-79D0-459E-A726-D28612D7D61B}" type="presOf" srcId="{0BAE413D-0D58-4F93-869D-505F46AF843A}" destId="{1CF2EE7D-AD58-4B0E-9B31-191B475A7C2D}" srcOrd="0" destOrd="0" presId="urn:microsoft.com/office/officeart/2005/8/layout/process5"/>
    <dgm:cxn modelId="{FF62A9EC-2F37-4E3B-8366-B0AF85352E1B}" srcId="{13D74C70-2773-43DD-885B-FBD0EF23F8D6}" destId="{6D2BA0A5-22D6-40B5-BA41-E26DAB41D076}" srcOrd="8" destOrd="0" parTransId="{D65D1A4A-4D06-491B-8DC2-F878D8B8503B}" sibTransId="{E6D9115D-6344-4081-B769-965F93AD26D4}"/>
    <dgm:cxn modelId="{191625EF-19BF-4708-BECC-B5BD012256EF}" type="presOf" srcId="{6D2BA0A5-22D6-40B5-BA41-E26DAB41D076}" destId="{9B710A7D-18A0-40A9-9794-F1B43F37E92B}" srcOrd="0" destOrd="0" presId="urn:microsoft.com/office/officeart/2005/8/layout/process5"/>
    <dgm:cxn modelId="{CE015BF3-575D-40AA-84E7-57C03DEAAA20}" type="presOf" srcId="{4CDD9339-4EEF-4CE9-AF6F-014BD21E5C13}" destId="{18A6DC41-6035-407B-8C55-9D29D681E8D6}" srcOrd="0" destOrd="0" presId="urn:microsoft.com/office/officeart/2005/8/layout/process5"/>
    <dgm:cxn modelId="{25B18AFB-929C-4DB2-BE99-BBACCF135B05}" type="presOf" srcId="{0451393A-D7E1-4FC5-85E3-E530056D142B}" destId="{FE9A569C-31D9-436C-A000-4A1FEF13EEAE}" srcOrd="0" destOrd="0" presId="urn:microsoft.com/office/officeart/2005/8/layout/process5"/>
    <dgm:cxn modelId="{D3D86F6D-3899-4B4F-A21A-1515309091BF}" type="presParOf" srcId="{2DFB3C34-6D95-432D-A697-6C22FFB934FD}" destId="{1AA696E0-55BF-4C2D-A546-4604A1D88A78}" srcOrd="0" destOrd="0" presId="urn:microsoft.com/office/officeart/2005/8/layout/process5"/>
    <dgm:cxn modelId="{0720CC4E-57CF-43D5-AE12-98C437817D5B}" type="presParOf" srcId="{2DFB3C34-6D95-432D-A697-6C22FFB934FD}" destId="{FB065A99-6581-4279-971A-E5DC2C17CE53}" srcOrd="1" destOrd="0" presId="urn:microsoft.com/office/officeart/2005/8/layout/process5"/>
    <dgm:cxn modelId="{2FB1318A-7448-4A63-B50E-006DCD7460A5}" type="presParOf" srcId="{FB065A99-6581-4279-971A-E5DC2C17CE53}" destId="{5E39D187-B52F-4BDF-A33F-F4BFC4B843EC}" srcOrd="0" destOrd="0" presId="urn:microsoft.com/office/officeart/2005/8/layout/process5"/>
    <dgm:cxn modelId="{67461E87-9106-4E69-995E-C53A0D9BBAC1}" type="presParOf" srcId="{2DFB3C34-6D95-432D-A697-6C22FFB934FD}" destId="{F042663E-F96B-49D0-9BCF-762F7731DE4E}" srcOrd="2" destOrd="0" presId="urn:microsoft.com/office/officeart/2005/8/layout/process5"/>
    <dgm:cxn modelId="{C5829142-33F3-41C7-B9BF-8518CDB4DDEB}" type="presParOf" srcId="{2DFB3C34-6D95-432D-A697-6C22FFB934FD}" destId="{4F0FDC98-48A8-4308-B490-153B85DE5787}" srcOrd="3" destOrd="0" presId="urn:microsoft.com/office/officeart/2005/8/layout/process5"/>
    <dgm:cxn modelId="{F1DEDCD4-CAF8-4815-B994-B8C8668A35D9}" type="presParOf" srcId="{4F0FDC98-48A8-4308-B490-153B85DE5787}" destId="{B15F37BC-19D9-49D4-B6FE-306AAAB66F3F}" srcOrd="0" destOrd="0" presId="urn:microsoft.com/office/officeart/2005/8/layout/process5"/>
    <dgm:cxn modelId="{26352657-D8D0-4BB9-BF9B-966A21B9D51F}" type="presParOf" srcId="{2DFB3C34-6D95-432D-A697-6C22FFB934FD}" destId="{61AE71C1-79D4-4863-B0F9-DC66E12F1F05}" srcOrd="4" destOrd="0" presId="urn:microsoft.com/office/officeart/2005/8/layout/process5"/>
    <dgm:cxn modelId="{F1881F09-A384-442D-93D2-87072DC90109}" type="presParOf" srcId="{2DFB3C34-6D95-432D-A697-6C22FFB934FD}" destId="{18A6DC41-6035-407B-8C55-9D29D681E8D6}" srcOrd="5" destOrd="0" presId="urn:microsoft.com/office/officeart/2005/8/layout/process5"/>
    <dgm:cxn modelId="{38B5B783-7D2E-4B9C-AA80-8A794E9B39F7}" type="presParOf" srcId="{18A6DC41-6035-407B-8C55-9D29D681E8D6}" destId="{072E016A-FD58-414E-B3B5-8CD85312F271}" srcOrd="0" destOrd="0" presId="urn:microsoft.com/office/officeart/2005/8/layout/process5"/>
    <dgm:cxn modelId="{D3686062-2E5F-4CBA-BEC1-3E4FEA83FBAC}" type="presParOf" srcId="{2DFB3C34-6D95-432D-A697-6C22FFB934FD}" destId="{58E2D968-39EB-49DA-A02C-12C54647ABAD}" srcOrd="6" destOrd="0" presId="urn:microsoft.com/office/officeart/2005/8/layout/process5"/>
    <dgm:cxn modelId="{3665B88C-A91A-4F52-A65F-E2D813A91DC7}" type="presParOf" srcId="{2DFB3C34-6D95-432D-A697-6C22FFB934FD}" destId="{5D8519AE-2C08-4D44-82BA-2297C54322D7}" srcOrd="7" destOrd="0" presId="urn:microsoft.com/office/officeart/2005/8/layout/process5"/>
    <dgm:cxn modelId="{7867A475-DA36-4782-82F4-B1DF2D9F68D3}" type="presParOf" srcId="{5D8519AE-2C08-4D44-82BA-2297C54322D7}" destId="{E084E45A-2654-427A-A7D5-E7DF67B00DE5}" srcOrd="0" destOrd="0" presId="urn:microsoft.com/office/officeart/2005/8/layout/process5"/>
    <dgm:cxn modelId="{6D2F5E13-DC24-4AA9-833A-A84B2AF947BB}" type="presParOf" srcId="{2DFB3C34-6D95-432D-A697-6C22FFB934FD}" destId="{89FA47F1-626C-459F-90D9-A2CB03CD37FA}" srcOrd="8" destOrd="0" presId="urn:microsoft.com/office/officeart/2005/8/layout/process5"/>
    <dgm:cxn modelId="{810CFD8E-59D5-4584-BD4C-D0755BFDD65E}" type="presParOf" srcId="{2DFB3C34-6D95-432D-A697-6C22FFB934FD}" destId="{1CF2EE7D-AD58-4B0E-9B31-191B475A7C2D}" srcOrd="9" destOrd="0" presId="urn:microsoft.com/office/officeart/2005/8/layout/process5"/>
    <dgm:cxn modelId="{6D6338A5-422B-4711-8345-B3A9F70B01D1}" type="presParOf" srcId="{1CF2EE7D-AD58-4B0E-9B31-191B475A7C2D}" destId="{DB6DA156-59B0-468A-977F-95DC4785CA81}" srcOrd="0" destOrd="0" presId="urn:microsoft.com/office/officeart/2005/8/layout/process5"/>
    <dgm:cxn modelId="{CCDF5421-AE3D-4AAE-A983-8216F6B7C2BE}" type="presParOf" srcId="{2DFB3C34-6D95-432D-A697-6C22FFB934FD}" destId="{3D63C621-BC6C-4FAF-BD84-55C17C258A82}" srcOrd="10" destOrd="0" presId="urn:microsoft.com/office/officeart/2005/8/layout/process5"/>
    <dgm:cxn modelId="{E00F6AC9-A573-45A3-909C-572E745128A3}" type="presParOf" srcId="{2DFB3C34-6D95-432D-A697-6C22FFB934FD}" destId="{528687A5-EBA9-4420-A565-756ED7908194}" srcOrd="11" destOrd="0" presId="urn:microsoft.com/office/officeart/2005/8/layout/process5"/>
    <dgm:cxn modelId="{84E3A58C-375B-4C2B-88A6-BE5818122729}" type="presParOf" srcId="{528687A5-EBA9-4420-A565-756ED7908194}" destId="{EE4DE9DD-1A2B-4289-8DA7-C50A6D9559C3}" srcOrd="0" destOrd="0" presId="urn:microsoft.com/office/officeart/2005/8/layout/process5"/>
    <dgm:cxn modelId="{410FBFA9-44D3-40CB-9C1B-BF0382E47711}" type="presParOf" srcId="{2DFB3C34-6D95-432D-A697-6C22FFB934FD}" destId="{26C52AD5-8D69-4368-97C4-13EEF7A83162}" srcOrd="12" destOrd="0" presId="urn:microsoft.com/office/officeart/2005/8/layout/process5"/>
    <dgm:cxn modelId="{CFF31C2A-9C6E-4BD7-8445-B0217CA260F0}" type="presParOf" srcId="{2DFB3C34-6D95-432D-A697-6C22FFB934FD}" destId="{F8436D09-E255-4490-B9BD-B414A20EE273}" srcOrd="13" destOrd="0" presId="urn:microsoft.com/office/officeart/2005/8/layout/process5"/>
    <dgm:cxn modelId="{07109FCC-BEDC-417C-AADA-C94D949C8037}" type="presParOf" srcId="{F8436D09-E255-4490-B9BD-B414A20EE273}" destId="{441CB598-9601-42D8-BB1F-C97A85D0FB3D}" srcOrd="0" destOrd="0" presId="urn:microsoft.com/office/officeart/2005/8/layout/process5"/>
    <dgm:cxn modelId="{4A31E21A-FAD2-413D-B85C-01B31647333D}" type="presParOf" srcId="{2DFB3C34-6D95-432D-A697-6C22FFB934FD}" destId="{814A3D37-4E7F-45DC-86ED-131CE492B65D}" srcOrd="14" destOrd="0" presId="urn:microsoft.com/office/officeart/2005/8/layout/process5"/>
    <dgm:cxn modelId="{A8FBDF03-E214-4B76-AC0C-6F83E11FA86E}" type="presParOf" srcId="{2DFB3C34-6D95-432D-A697-6C22FFB934FD}" destId="{0B3D118B-7470-4B8B-B6EC-0C9CC6C95125}" srcOrd="15" destOrd="0" presId="urn:microsoft.com/office/officeart/2005/8/layout/process5"/>
    <dgm:cxn modelId="{CF7E4A44-293D-47BC-86AA-8EE93BD48004}" type="presParOf" srcId="{0B3D118B-7470-4B8B-B6EC-0C9CC6C95125}" destId="{E42CD259-B2FF-4235-B907-6317E0B07B95}" srcOrd="0" destOrd="0" presId="urn:microsoft.com/office/officeart/2005/8/layout/process5"/>
    <dgm:cxn modelId="{9866478A-D4B0-4699-93C3-E6E0F2A9F33C}" type="presParOf" srcId="{2DFB3C34-6D95-432D-A697-6C22FFB934FD}" destId="{9B710A7D-18A0-40A9-9794-F1B43F37E92B}" srcOrd="16" destOrd="0" presId="urn:microsoft.com/office/officeart/2005/8/layout/process5"/>
    <dgm:cxn modelId="{361E142D-154F-4B05-B5CE-F61B469D2938}" type="presParOf" srcId="{2DFB3C34-6D95-432D-A697-6C22FFB934FD}" destId="{70B08853-C47A-4A19-883D-BF728E15CECF}" srcOrd="17" destOrd="0" presId="urn:microsoft.com/office/officeart/2005/8/layout/process5"/>
    <dgm:cxn modelId="{112639ED-879D-48D2-B81B-4BA8C8985BD2}" type="presParOf" srcId="{70B08853-C47A-4A19-883D-BF728E15CECF}" destId="{B5CE6D24-3282-4C85-ABAB-825970B2226C}" srcOrd="0" destOrd="0" presId="urn:microsoft.com/office/officeart/2005/8/layout/process5"/>
    <dgm:cxn modelId="{1360AFB2-C0D6-4590-92DA-125A934E47F1}" type="presParOf" srcId="{2DFB3C34-6D95-432D-A697-6C22FFB934FD}" destId="{FE9A569C-31D9-436C-A000-4A1FEF13EEAE}" srcOrd="18" destOrd="0" presId="urn:microsoft.com/office/officeart/2005/8/layout/process5"/>
    <dgm:cxn modelId="{2B4999DD-41DE-457F-9373-A21D0004F35A}" type="presParOf" srcId="{2DFB3C34-6D95-432D-A697-6C22FFB934FD}" destId="{D07D0125-36EE-4CCB-BA50-D4D81A4A18B3}" srcOrd="19" destOrd="0" presId="urn:microsoft.com/office/officeart/2005/8/layout/process5"/>
    <dgm:cxn modelId="{B70DE4E2-3C87-42D8-90DB-27E1FE0E56BC}" type="presParOf" srcId="{D07D0125-36EE-4CCB-BA50-D4D81A4A18B3}" destId="{B10439C2-F755-445D-B6DD-376F7197557F}" srcOrd="0" destOrd="0" presId="urn:microsoft.com/office/officeart/2005/8/layout/process5"/>
    <dgm:cxn modelId="{A156930A-6FF9-4A53-B271-35922F1179C5}" type="presParOf" srcId="{2DFB3C34-6D95-432D-A697-6C22FFB934FD}" destId="{1EBFD56C-A161-4691-95D3-F3FE20BC8AA7}" srcOrd="2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696E0-55BF-4C2D-A546-4604A1D88A78}">
      <dsp:nvSpPr>
        <dsp:cNvPr id="0" name=""/>
        <dsp:cNvSpPr/>
      </dsp:nvSpPr>
      <dsp:spPr>
        <a:xfrm>
          <a:off x="3910" y="482354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1 - Operational Manager completes risk assessment for their service using corporate template</a:t>
          </a:r>
        </a:p>
      </dsp:txBody>
      <dsp:txXfrm>
        <a:off x="33958" y="512402"/>
        <a:ext cx="1649759" cy="965817"/>
      </dsp:txXfrm>
    </dsp:sp>
    <dsp:sp modelId="{FB065A99-6581-4279-971A-E5DC2C17CE53}">
      <dsp:nvSpPr>
        <dsp:cNvPr id="0" name=""/>
        <dsp:cNvSpPr/>
      </dsp:nvSpPr>
      <dsp:spPr>
        <a:xfrm>
          <a:off x="1864233" y="783289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864233" y="868098"/>
        <a:ext cx="253742" cy="254426"/>
      </dsp:txXfrm>
    </dsp:sp>
    <dsp:sp modelId="{F042663E-F96B-49D0-9BCF-762F7731DE4E}">
      <dsp:nvSpPr>
        <dsp:cNvPr id="0" name=""/>
        <dsp:cNvSpPr/>
      </dsp:nvSpPr>
      <dsp:spPr>
        <a:xfrm>
          <a:off x="2397708" y="482354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2 - Manager discusses risk assessment with Health and Safety team</a:t>
          </a:r>
        </a:p>
      </dsp:txBody>
      <dsp:txXfrm>
        <a:off x="2427756" y="512402"/>
        <a:ext cx="1649759" cy="965817"/>
      </dsp:txXfrm>
    </dsp:sp>
    <dsp:sp modelId="{4F0FDC98-48A8-4308-B490-153B85DE5787}">
      <dsp:nvSpPr>
        <dsp:cNvPr id="0" name=""/>
        <dsp:cNvSpPr/>
      </dsp:nvSpPr>
      <dsp:spPr>
        <a:xfrm>
          <a:off x="4258031" y="783289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4258031" y="868098"/>
        <a:ext cx="253742" cy="254426"/>
      </dsp:txXfrm>
    </dsp:sp>
    <dsp:sp modelId="{61AE71C1-79D4-4863-B0F9-DC66E12F1F05}">
      <dsp:nvSpPr>
        <dsp:cNvPr id="0" name=""/>
        <dsp:cNvSpPr/>
      </dsp:nvSpPr>
      <dsp:spPr>
        <a:xfrm>
          <a:off x="4791506" y="482354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3 - Health and Safety team reviews and provides feedback as necessary </a:t>
          </a:r>
        </a:p>
      </dsp:txBody>
      <dsp:txXfrm>
        <a:off x="4821554" y="512402"/>
        <a:ext cx="1649759" cy="965817"/>
      </dsp:txXfrm>
    </dsp:sp>
    <dsp:sp modelId="{18A6DC41-6035-407B-8C55-9D29D681E8D6}">
      <dsp:nvSpPr>
        <dsp:cNvPr id="0" name=""/>
        <dsp:cNvSpPr/>
      </dsp:nvSpPr>
      <dsp:spPr>
        <a:xfrm>
          <a:off x="6651829" y="783289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6651829" y="868098"/>
        <a:ext cx="253742" cy="254426"/>
      </dsp:txXfrm>
    </dsp:sp>
    <dsp:sp modelId="{58E2D968-39EB-49DA-A02C-12C54647ABAD}">
      <dsp:nvSpPr>
        <dsp:cNvPr id="0" name=""/>
        <dsp:cNvSpPr/>
      </dsp:nvSpPr>
      <dsp:spPr>
        <a:xfrm>
          <a:off x="7185304" y="482354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4 - Manager shares results of the risk assessment with team  </a:t>
          </a:r>
        </a:p>
      </dsp:txBody>
      <dsp:txXfrm>
        <a:off x="7215352" y="512402"/>
        <a:ext cx="1649759" cy="965817"/>
      </dsp:txXfrm>
    </dsp:sp>
    <dsp:sp modelId="{5D8519AE-2C08-4D44-82BA-2297C54322D7}">
      <dsp:nvSpPr>
        <dsp:cNvPr id="0" name=""/>
        <dsp:cNvSpPr/>
      </dsp:nvSpPr>
      <dsp:spPr>
        <a:xfrm rot="5400000">
          <a:off x="7858987" y="1627957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 rot="-5400000">
        <a:off x="7913019" y="1658735"/>
        <a:ext cx="254426" cy="253742"/>
      </dsp:txXfrm>
    </dsp:sp>
    <dsp:sp modelId="{89FA47F1-626C-459F-90D9-A2CB03CD37FA}">
      <dsp:nvSpPr>
        <dsp:cNvPr id="0" name=""/>
        <dsp:cNvSpPr/>
      </dsp:nvSpPr>
      <dsp:spPr>
        <a:xfrm>
          <a:off x="7185304" y="2192210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5 - Manager shares draft risk assessment with TUs</a:t>
          </a:r>
        </a:p>
      </dsp:txBody>
      <dsp:txXfrm>
        <a:off x="7215352" y="2222258"/>
        <a:ext cx="1649759" cy="965817"/>
      </dsp:txXfrm>
    </dsp:sp>
    <dsp:sp modelId="{1CF2EE7D-AD58-4B0E-9B31-191B475A7C2D}">
      <dsp:nvSpPr>
        <dsp:cNvPr id="0" name=""/>
        <dsp:cNvSpPr/>
      </dsp:nvSpPr>
      <dsp:spPr>
        <a:xfrm rot="10800000">
          <a:off x="6672347" y="2493144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 rot="10800000">
        <a:off x="6781094" y="2577953"/>
        <a:ext cx="253742" cy="254426"/>
      </dsp:txXfrm>
    </dsp:sp>
    <dsp:sp modelId="{3D63C621-BC6C-4FAF-BD84-55C17C258A82}">
      <dsp:nvSpPr>
        <dsp:cNvPr id="0" name=""/>
        <dsp:cNvSpPr/>
      </dsp:nvSpPr>
      <dsp:spPr>
        <a:xfrm>
          <a:off x="4791506" y="2192210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6 – Risk assessment finalised  </a:t>
          </a:r>
        </a:p>
      </dsp:txBody>
      <dsp:txXfrm>
        <a:off x="4821554" y="2222258"/>
        <a:ext cx="1649759" cy="965817"/>
      </dsp:txXfrm>
    </dsp:sp>
    <dsp:sp modelId="{528687A5-EBA9-4420-A565-756ED7908194}">
      <dsp:nvSpPr>
        <dsp:cNvPr id="0" name=""/>
        <dsp:cNvSpPr/>
      </dsp:nvSpPr>
      <dsp:spPr>
        <a:xfrm rot="10800000">
          <a:off x="4278549" y="2493144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 rot="10800000">
        <a:off x="4387296" y="2577953"/>
        <a:ext cx="253742" cy="254426"/>
      </dsp:txXfrm>
    </dsp:sp>
    <dsp:sp modelId="{26C52AD5-8D69-4368-97C4-13EEF7A83162}">
      <dsp:nvSpPr>
        <dsp:cNvPr id="0" name=""/>
        <dsp:cNvSpPr/>
      </dsp:nvSpPr>
      <dsp:spPr>
        <a:xfrm>
          <a:off x="2397708" y="2192210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7 - Manager presents risk assessment to senior management as appropriate</a:t>
          </a:r>
        </a:p>
      </dsp:txBody>
      <dsp:txXfrm>
        <a:off x="2427756" y="2222258"/>
        <a:ext cx="1649759" cy="965817"/>
      </dsp:txXfrm>
    </dsp:sp>
    <dsp:sp modelId="{F8436D09-E255-4490-B9BD-B414A20EE273}">
      <dsp:nvSpPr>
        <dsp:cNvPr id="0" name=""/>
        <dsp:cNvSpPr/>
      </dsp:nvSpPr>
      <dsp:spPr>
        <a:xfrm rot="10800000">
          <a:off x="1884751" y="2493144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 rot="10800000">
        <a:off x="1993498" y="2577953"/>
        <a:ext cx="253742" cy="254426"/>
      </dsp:txXfrm>
    </dsp:sp>
    <dsp:sp modelId="{814A3D37-4E7F-45DC-86ED-131CE492B65D}">
      <dsp:nvSpPr>
        <dsp:cNvPr id="0" name=""/>
        <dsp:cNvSpPr/>
      </dsp:nvSpPr>
      <dsp:spPr>
        <a:xfrm>
          <a:off x="3910" y="2192210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8 - Manager circulates agreed risk assessment to team and TUs </a:t>
          </a:r>
        </a:p>
      </dsp:txBody>
      <dsp:txXfrm>
        <a:off x="33958" y="2222258"/>
        <a:ext cx="1649759" cy="965817"/>
      </dsp:txXfrm>
    </dsp:sp>
    <dsp:sp modelId="{0B3D118B-7470-4B8B-B6EC-0C9CC6C95125}">
      <dsp:nvSpPr>
        <dsp:cNvPr id="0" name=""/>
        <dsp:cNvSpPr/>
      </dsp:nvSpPr>
      <dsp:spPr>
        <a:xfrm rot="5400000">
          <a:off x="677593" y="3337813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 rot="-5400000">
        <a:off x="731625" y="3368591"/>
        <a:ext cx="254426" cy="253742"/>
      </dsp:txXfrm>
    </dsp:sp>
    <dsp:sp modelId="{9B710A7D-18A0-40A9-9794-F1B43F37E92B}">
      <dsp:nvSpPr>
        <dsp:cNvPr id="0" name=""/>
        <dsp:cNvSpPr/>
      </dsp:nvSpPr>
      <dsp:spPr>
        <a:xfrm>
          <a:off x="3910" y="3902065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9 - Manager posts in appropriate area in workplace and on intranet</a:t>
          </a:r>
        </a:p>
      </dsp:txBody>
      <dsp:txXfrm>
        <a:off x="33958" y="3932113"/>
        <a:ext cx="1649759" cy="965817"/>
      </dsp:txXfrm>
    </dsp:sp>
    <dsp:sp modelId="{70B08853-C47A-4A19-883D-BF728E15CECF}">
      <dsp:nvSpPr>
        <dsp:cNvPr id="0" name=""/>
        <dsp:cNvSpPr/>
      </dsp:nvSpPr>
      <dsp:spPr>
        <a:xfrm>
          <a:off x="1864233" y="4203000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864233" y="4287809"/>
        <a:ext cx="253742" cy="254426"/>
      </dsp:txXfrm>
    </dsp:sp>
    <dsp:sp modelId="{FE9A569C-31D9-436C-A000-4A1FEF13EEAE}">
      <dsp:nvSpPr>
        <dsp:cNvPr id="0" name=""/>
        <dsp:cNvSpPr/>
      </dsp:nvSpPr>
      <dsp:spPr>
        <a:xfrm>
          <a:off x="2397708" y="3902065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10 – Log of risk assessments completed</a:t>
          </a:r>
          <a:r>
            <a:rPr lang="en-GB" sz="1200" kern="1200"/>
            <a:t>.  </a:t>
          </a:r>
          <a:endParaRPr lang="en-GB" sz="1200" kern="1200" dirty="0"/>
        </a:p>
      </dsp:txBody>
      <dsp:txXfrm>
        <a:off x="2427756" y="3932113"/>
        <a:ext cx="1649759" cy="965817"/>
      </dsp:txXfrm>
    </dsp:sp>
    <dsp:sp modelId="{D07D0125-36EE-4CCB-BA50-D4D81A4A18B3}">
      <dsp:nvSpPr>
        <dsp:cNvPr id="0" name=""/>
        <dsp:cNvSpPr/>
      </dsp:nvSpPr>
      <dsp:spPr>
        <a:xfrm>
          <a:off x="4258031" y="4203000"/>
          <a:ext cx="362489" cy="424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4258031" y="4287809"/>
        <a:ext cx="253742" cy="254426"/>
      </dsp:txXfrm>
    </dsp:sp>
    <dsp:sp modelId="{1EBFD56C-A161-4691-95D3-F3FE20BC8AA7}">
      <dsp:nvSpPr>
        <dsp:cNvPr id="0" name=""/>
        <dsp:cNvSpPr/>
      </dsp:nvSpPr>
      <dsp:spPr>
        <a:xfrm>
          <a:off x="4791506" y="3902065"/>
          <a:ext cx="1709855" cy="10259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11- Manager keeps risk assessment under monthly review as a live document. </a:t>
          </a:r>
        </a:p>
      </dsp:txBody>
      <dsp:txXfrm>
        <a:off x="4821554" y="3932113"/>
        <a:ext cx="1649759" cy="965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21EDA-A5AF-490E-B972-4142FA193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E3F605-87C1-4584-A936-272332D30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8C995-CA81-4683-8840-D62E77922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439BA-4E03-4992-BCB3-82B742DC2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58D43-725F-45A0-919C-DD53725E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115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C0E70-7075-4DB8-8861-25F8D1EFA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9850D-7B66-4972-BD07-8CF2A16D2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059E9-8B54-4E6A-B10B-7819918C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1241F-9561-4F0F-929D-E378FFDA1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20B13-CE08-4485-941D-32A8238F0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007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F10835-4A1D-4A5E-B027-812310DE2F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475543-35BB-4C28-A272-23DDAE0C3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669A9-C00F-4FA8-8711-085D249B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D2EF6-4A31-43B0-9900-8007BA4FF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69224-A473-42E2-8A90-1736584A7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9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BD6C-ED5F-49A0-85E5-538C75AEC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26030-F65D-490D-9BF6-F6EE7B618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D0EF4-4EB3-46F1-923F-3D9A2389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37B4C-BCA6-4B37-97E9-DE2080D3F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E9D5A-E490-4BD4-B2A6-5A21C459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58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93807-3BE8-4BCF-8994-A483B812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FBDEB-BE6E-4134-9CB7-E7547DDEC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B590D-5A92-4123-911A-ABA269CA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F4172-59F4-44E3-B22F-87D65F52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6C126-5F4A-4E9E-AEA1-5AECB110F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52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99BAE-C311-4CCC-B6B1-684473E1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7E07B-4D07-402F-B659-24E301936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A5BB4-A2D8-497C-97E3-5585E139C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BBCA2-B971-496B-87EE-243A448EE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3ADB0-86D8-41DF-8714-0C319D4E9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844D1-EA24-492B-B5CF-0BE954B0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56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62A8-67D9-4E47-8D2B-A2E5007D0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D751C-8167-4F2E-AF4C-E576E02C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D01136-4F33-432C-9B0A-7BC973ABF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C7929-421C-4188-88AE-003954D00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95539-3E1A-46C9-865B-D40913AA0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FD46BC-6A5D-4F3A-89C9-3608F906A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3B322-F733-44F3-8F3D-05F6AB99F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16A151-6B3E-4E39-9254-25395875E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78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3C255-00A6-48F2-8F01-B7F3F25A5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B046F6-542E-4119-BDCF-2ED873F32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E4FDC-E770-456A-B9D7-49BB759C4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01C12-C955-4444-86C7-5344B289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06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582F7-5F71-470A-8269-48F84FFF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4B5CE1-7139-42A6-87DB-02174AE20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D1214-E2F9-4D7A-BB25-0CB096EC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19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6F825-62FE-4E8D-AFC3-7E5711C47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92B1F-5207-4C89-8738-1674D3F5E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602A1-291C-4E07-814A-A0850BD82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2F467-2877-4D49-92F7-6E096B3E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E88D7-298A-4F1E-B5BC-132A326A0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631ED-A9B5-41EE-8B1A-7DA7CDAA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3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039F9-810F-4305-AAFD-E53E6F8FC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1AB77B-C2BB-4F6C-BA6A-B73DB6DD7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9958C-6130-48F7-A721-4E9D4A3AB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4E515-E7A1-456F-BE1A-677BA33C6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6B794-C958-47B6-956D-6383EAE22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A2CEE-5936-41ED-8C5C-75AADB85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58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AE57C5-9BA0-47AB-A643-C9FAA15D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6E719-AEEB-4BCD-ACDA-0A2C7545E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17000-C50D-4CFB-89F1-BA222B917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27FE4-B7D5-4E4C-BC48-96CF9D38B72E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CA759-8A62-47B7-9014-E228B0A5F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D772B-20B6-4474-AD99-FE7DF96A5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95208-3790-44FE-8ED9-C8A9AFB2E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82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23.png"/><Relationship Id="rId4" Type="http://schemas.openxmlformats.org/officeDocument/2006/relationships/image" Target="../media/image3.png"/><Relationship Id="rId9" Type="http://schemas.openxmlformats.org/officeDocument/2006/relationships/image" Target="../media/image2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E665-4510-4997-8536-EFD25C13F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1739" y="255012"/>
            <a:ext cx="9400417" cy="784389"/>
          </a:xfrm>
        </p:spPr>
        <p:txBody>
          <a:bodyPr>
            <a:normAutofit/>
          </a:bodyPr>
          <a:lstStyle/>
          <a:p>
            <a:r>
              <a:rPr lang="en-GB" sz="4400" dirty="0"/>
              <a:t>Covid 19 Risk reduction framework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A51126F-743A-4A59-9DCB-0448E0FA6B0A}"/>
              </a:ext>
            </a:extLst>
          </p:cNvPr>
          <p:cNvGrpSpPr/>
          <p:nvPr/>
        </p:nvGrpSpPr>
        <p:grpSpPr>
          <a:xfrm>
            <a:off x="2613373" y="992025"/>
            <a:ext cx="6265242" cy="1853978"/>
            <a:chOff x="2651617" y="1066502"/>
            <a:chExt cx="6265242" cy="185397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71DC80E-70C9-4860-93A7-35D26E1A45EB}"/>
                </a:ext>
              </a:extLst>
            </p:cNvPr>
            <p:cNvGrpSpPr/>
            <p:nvPr/>
          </p:nvGrpSpPr>
          <p:grpSpPr>
            <a:xfrm>
              <a:off x="3991040" y="1194318"/>
              <a:ext cx="3293030" cy="1627061"/>
              <a:chOff x="1433563" y="1194318"/>
              <a:chExt cx="3293030" cy="1627061"/>
            </a:xfrm>
          </p:grpSpPr>
          <p:pic>
            <p:nvPicPr>
              <p:cNvPr id="6" name="Graphic 5" descr="City">
                <a:extLst>
                  <a:ext uri="{FF2B5EF4-FFF2-40B4-BE49-F238E27FC236}">
                    <a16:creationId xmlns:a16="http://schemas.microsoft.com/office/drawing/2014/main" id="{D18CBA86-01A3-49D7-A00A-5FC13ACA5B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564868" y="145831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8" name="Graphic 7" descr="Man">
                <a:extLst>
                  <a:ext uri="{FF2B5EF4-FFF2-40B4-BE49-F238E27FC236}">
                    <a16:creationId xmlns:a16="http://schemas.microsoft.com/office/drawing/2014/main" id="{9EBD7706-8231-4698-9898-79DC72F5AE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254657" y="1458316"/>
                <a:ext cx="914400" cy="914400"/>
              </a:xfrm>
              <a:prstGeom prst="rect">
                <a:avLst/>
              </a:prstGeom>
            </p:spPr>
          </p:pic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59A9E44-CE3C-47F0-8E06-A4AC0EEE31EE}"/>
                  </a:ext>
                </a:extLst>
              </p:cNvPr>
              <p:cNvSpPr/>
              <p:nvPr/>
            </p:nvSpPr>
            <p:spPr>
              <a:xfrm>
                <a:off x="1433563" y="1194319"/>
                <a:ext cx="1735494" cy="1576873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D4A8BA0-760F-4AB0-9755-C5C489DBA3DA}"/>
                  </a:ext>
                </a:extLst>
              </p:cNvPr>
              <p:cNvSpPr/>
              <p:nvPr/>
            </p:nvSpPr>
            <p:spPr>
              <a:xfrm>
                <a:off x="2991099" y="1194318"/>
                <a:ext cx="1735494" cy="1576873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1" name="Graphic 10" descr="Group of people">
                <a:extLst>
                  <a:ext uri="{FF2B5EF4-FFF2-40B4-BE49-F238E27FC236}">
                    <a16:creationId xmlns:a16="http://schemas.microsoft.com/office/drawing/2014/main" id="{FBBACAA1-DC68-424E-9CE6-A1B54164B8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401646" y="1525554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BAF7E39-0C17-4DF5-A4C0-EFF0CB83DD34}"/>
                  </a:ext>
                </a:extLst>
              </p:cNvPr>
              <p:cNvSpPr txBox="1"/>
              <p:nvPr/>
            </p:nvSpPr>
            <p:spPr>
              <a:xfrm>
                <a:off x="1693455" y="2452047"/>
                <a:ext cx="27822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77CC64C-108B-4A90-9115-3E4136EEAC95}"/>
                  </a:ext>
                </a:extLst>
              </p:cNvPr>
              <p:cNvSpPr txBox="1"/>
              <p:nvPr/>
            </p:nvSpPr>
            <p:spPr>
              <a:xfrm>
                <a:off x="4409525" y="2372716"/>
                <a:ext cx="27822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A69EE5F-0A13-40F2-BB9E-C4335F85D22B}"/>
                </a:ext>
              </a:extLst>
            </p:cNvPr>
            <p:cNvSpPr txBox="1"/>
            <p:nvPr/>
          </p:nvSpPr>
          <p:spPr>
            <a:xfrm>
              <a:off x="2651617" y="1654141"/>
              <a:ext cx="1621245" cy="657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Workplace </a:t>
              </a:r>
            </a:p>
            <a:p>
              <a:r>
                <a:rPr lang="en-GB" dirty="0">
                  <a:solidFill>
                    <a:srgbClr val="FF0000"/>
                  </a:solidFill>
                </a:rPr>
                <a:t>Assessment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A3E4B3D-3849-4CB6-B5DF-7703D7E37BC6}"/>
                </a:ext>
              </a:extLst>
            </p:cNvPr>
            <p:cNvSpPr txBox="1"/>
            <p:nvPr/>
          </p:nvSpPr>
          <p:spPr>
            <a:xfrm>
              <a:off x="7295614" y="1654140"/>
              <a:ext cx="16212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accent1"/>
                  </a:solidFill>
                </a:rPr>
                <a:t>Workforce Assessment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3D1817-4E67-49C0-98A6-2BD07409B9C8}"/>
                </a:ext>
              </a:extLst>
            </p:cNvPr>
            <p:cNvSpPr/>
            <p:nvPr/>
          </p:nvSpPr>
          <p:spPr>
            <a:xfrm>
              <a:off x="2651617" y="1066502"/>
              <a:ext cx="6129378" cy="1853978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82E25A3-03B8-4947-A7F6-1DE8F28C639E}"/>
              </a:ext>
            </a:extLst>
          </p:cNvPr>
          <p:cNvCxnSpPr>
            <a:cxnSpLocks/>
          </p:cNvCxnSpPr>
          <p:nvPr/>
        </p:nvCxnSpPr>
        <p:spPr>
          <a:xfrm>
            <a:off x="1897691" y="3583016"/>
            <a:ext cx="8414135" cy="324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1454BA8-4469-4946-9F34-89D1A0BF31EC}"/>
              </a:ext>
            </a:extLst>
          </p:cNvPr>
          <p:cNvCxnSpPr>
            <a:cxnSpLocks/>
          </p:cNvCxnSpPr>
          <p:nvPr/>
        </p:nvCxnSpPr>
        <p:spPr>
          <a:xfrm flipH="1">
            <a:off x="1905929" y="3583016"/>
            <a:ext cx="1" cy="2642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602E06F-7194-4557-B134-00A5573B791B}"/>
              </a:ext>
            </a:extLst>
          </p:cNvPr>
          <p:cNvSpPr txBox="1"/>
          <p:nvPr/>
        </p:nvSpPr>
        <p:spPr>
          <a:xfrm>
            <a:off x="851740" y="3847303"/>
            <a:ext cx="2051115" cy="224676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Sex / Age / Ethnicity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Males over 40 at higher risk serious </a:t>
            </a:r>
            <a:r>
              <a:rPr lang="en-GB" sz="1200" dirty="0" err="1"/>
              <a:t>Covid</a:t>
            </a:r>
            <a:r>
              <a:rPr lang="en-GB" sz="1200" dirty="0"/>
              <a:t> 19 conditions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BAME ethnicity, particularly in those with co-morbidities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White European aged over 60</a:t>
            </a:r>
          </a:p>
          <a:p>
            <a:endParaRPr lang="en-GB" sz="1200" dirty="0"/>
          </a:p>
          <a:p>
            <a:endParaRPr lang="en-GB" sz="2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AA0D47-1F5E-47B2-BFD1-28A4992D9F71}"/>
              </a:ext>
            </a:extLst>
          </p:cNvPr>
          <p:cNvSpPr txBox="1"/>
          <p:nvPr/>
        </p:nvSpPr>
        <p:spPr>
          <a:xfrm>
            <a:off x="3404509" y="3849905"/>
            <a:ext cx="2066717" cy="212365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200" b="1" u="sng" dirty="0">
                <a:solidFill>
                  <a:prstClr val="black"/>
                </a:solidFill>
              </a:rPr>
              <a:t>Pregnancy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</a:rPr>
              <a:t>All pregnant women should have a risk assessment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</a:rPr>
              <a:t>Women &gt;28 weeks pregnant should only work where risk assessment       supports this.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prstClr val="black"/>
              </a:solidFill>
            </a:endParaRPr>
          </a:p>
          <a:p>
            <a:endParaRPr lang="en-GB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5AD28E-ECC5-44ED-A72B-C77E42FF6CAD}"/>
              </a:ext>
            </a:extLst>
          </p:cNvPr>
          <p:cNvCxnSpPr>
            <a:cxnSpLocks/>
          </p:cNvCxnSpPr>
          <p:nvPr/>
        </p:nvCxnSpPr>
        <p:spPr>
          <a:xfrm flipH="1">
            <a:off x="4492630" y="3593052"/>
            <a:ext cx="1" cy="2642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Graphic 34" descr="Man and woman">
            <a:extLst>
              <a:ext uri="{FF2B5EF4-FFF2-40B4-BE49-F238E27FC236}">
                <a16:creationId xmlns:a16="http://schemas.microsoft.com/office/drawing/2014/main" id="{25F9042C-84A6-4D55-B278-9BA4CCFCBA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77605" y="5338978"/>
            <a:ext cx="703730" cy="70373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7C279414-6AF4-498A-AE7A-62795DC3E811}"/>
              </a:ext>
            </a:extLst>
          </p:cNvPr>
          <p:cNvSpPr txBox="1"/>
          <p:nvPr/>
        </p:nvSpPr>
        <p:spPr>
          <a:xfrm>
            <a:off x="5807922" y="3853849"/>
            <a:ext cx="3306717" cy="220060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Underlying health conditions and Disabilities </a:t>
            </a:r>
            <a:r>
              <a:rPr lang="en-GB" sz="1200" b="1" u="sng" dirty="0" err="1"/>
              <a:t>inc</a:t>
            </a:r>
            <a:r>
              <a:rPr lang="en-GB" sz="1200" b="1" u="sng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Hypertension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Cardiovascular Disease (CVD)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Diabetes Mellitus (DM)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Chronic Kidney Disease (CKD)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Chronic Obstructive Pulmonary Disease (COPD)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Obesity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5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9AFEE5B-F9EC-4E1E-BCC0-D39884E770AF}"/>
              </a:ext>
            </a:extLst>
          </p:cNvPr>
          <p:cNvSpPr txBox="1"/>
          <p:nvPr/>
        </p:nvSpPr>
        <p:spPr>
          <a:xfrm>
            <a:off x="9347186" y="3855968"/>
            <a:ext cx="2100160" cy="220060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Personal Situational factors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</a:rPr>
              <a:t>mental wellbeing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</a:rPr>
              <a:t>household arrangements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</a:rPr>
              <a:t>household shielding/ vulnerable protection arrangements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prstClr val="black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500" dirty="0"/>
          </a:p>
        </p:txBody>
      </p:sp>
      <p:pic>
        <p:nvPicPr>
          <p:cNvPr id="39" name="Graphic 38" descr="Pregnant lady">
            <a:extLst>
              <a:ext uri="{FF2B5EF4-FFF2-40B4-BE49-F238E27FC236}">
                <a16:creationId xmlns:a16="http://schemas.microsoft.com/office/drawing/2014/main" id="{F77C3377-47B5-4DF1-8BCB-C19B6C2F81A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94511" y="5085506"/>
            <a:ext cx="777310" cy="777310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8BE58A-3F52-47BF-8998-2BC50C529478}"/>
              </a:ext>
            </a:extLst>
          </p:cNvPr>
          <p:cNvCxnSpPr>
            <a:cxnSpLocks/>
          </p:cNvCxnSpPr>
          <p:nvPr/>
        </p:nvCxnSpPr>
        <p:spPr>
          <a:xfrm flipH="1">
            <a:off x="10303588" y="3600135"/>
            <a:ext cx="1" cy="2642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AADD91F-D7DE-4F03-9368-49FE634E8EB8}"/>
              </a:ext>
            </a:extLst>
          </p:cNvPr>
          <p:cNvCxnSpPr>
            <a:cxnSpLocks/>
          </p:cNvCxnSpPr>
          <p:nvPr/>
        </p:nvCxnSpPr>
        <p:spPr>
          <a:xfrm flipH="1">
            <a:off x="7256180" y="3601435"/>
            <a:ext cx="1" cy="2642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43" descr="Lungs">
            <a:extLst>
              <a:ext uri="{FF2B5EF4-FFF2-40B4-BE49-F238E27FC236}">
                <a16:creationId xmlns:a16="http://schemas.microsoft.com/office/drawing/2014/main" id="{3F6D95B0-DCED-4C37-90BD-E4558362378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59289" y="5538504"/>
            <a:ext cx="376121" cy="376121"/>
          </a:xfrm>
          <a:prstGeom prst="rect">
            <a:avLst/>
          </a:prstGeom>
        </p:spPr>
      </p:pic>
      <p:pic>
        <p:nvPicPr>
          <p:cNvPr id="46" name="Graphic 45" descr="Heart organ">
            <a:extLst>
              <a:ext uri="{FF2B5EF4-FFF2-40B4-BE49-F238E27FC236}">
                <a16:creationId xmlns:a16="http://schemas.microsoft.com/office/drawing/2014/main" id="{06FFA5FF-DB45-4419-8F20-07F90D9F572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250102" y="5536909"/>
            <a:ext cx="434683" cy="434683"/>
          </a:xfrm>
          <a:prstGeom prst="rect">
            <a:avLst/>
          </a:prstGeom>
        </p:spPr>
      </p:pic>
      <p:pic>
        <p:nvPicPr>
          <p:cNvPr id="48" name="Graphic 47" descr="User">
            <a:extLst>
              <a:ext uri="{FF2B5EF4-FFF2-40B4-BE49-F238E27FC236}">
                <a16:creationId xmlns:a16="http://schemas.microsoft.com/office/drawing/2014/main" id="{D1F17452-B325-4DE3-93B5-C9FD90205B2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934410" y="5277642"/>
            <a:ext cx="914400" cy="914400"/>
          </a:xfrm>
          <a:prstGeom prst="rect">
            <a:avLst/>
          </a:prstGeom>
        </p:spPr>
      </p:pic>
      <p:pic>
        <p:nvPicPr>
          <p:cNvPr id="50" name="Graphic 49" descr="Smoking">
            <a:extLst>
              <a:ext uri="{FF2B5EF4-FFF2-40B4-BE49-F238E27FC236}">
                <a16:creationId xmlns:a16="http://schemas.microsoft.com/office/drawing/2014/main" id="{CA7A4F3B-F4D1-411B-8E50-6C076273E80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067992" y="4976000"/>
            <a:ext cx="379650" cy="413618"/>
          </a:xfrm>
          <a:prstGeom prst="rect">
            <a:avLst/>
          </a:prstGeom>
        </p:spPr>
      </p:pic>
      <p:sp>
        <p:nvSpPr>
          <p:cNvPr id="51" name="Thought Bubble: Cloud 50">
            <a:extLst>
              <a:ext uri="{FF2B5EF4-FFF2-40B4-BE49-F238E27FC236}">
                <a16:creationId xmlns:a16="http://schemas.microsoft.com/office/drawing/2014/main" id="{946D70DB-A35D-4299-9AEE-BBFA51038196}"/>
              </a:ext>
            </a:extLst>
          </p:cNvPr>
          <p:cNvSpPr/>
          <p:nvPr/>
        </p:nvSpPr>
        <p:spPr>
          <a:xfrm>
            <a:off x="7919936" y="4976000"/>
            <a:ext cx="754669" cy="430325"/>
          </a:xfrm>
          <a:prstGeom prst="cloudCallout">
            <a:avLst>
              <a:gd name="adj1" fmla="val -99123"/>
              <a:gd name="adj2" fmla="val 5569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hought Bubble: Cloud 51">
            <a:extLst>
              <a:ext uri="{FF2B5EF4-FFF2-40B4-BE49-F238E27FC236}">
                <a16:creationId xmlns:a16="http://schemas.microsoft.com/office/drawing/2014/main" id="{770067EE-203C-47CE-968B-E5BFD35312E3}"/>
              </a:ext>
            </a:extLst>
          </p:cNvPr>
          <p:cNvSpPr/>
          <p:nvPr/>
        </p:nvSpPr>
        <p:spPr>
          <a:xfrm>
            <a:off x="6151023" y="5542615"/>
            <a:ext cx="712261" cy="442851"/>
          </a:xfrm>
          <a:prstGeom prst="cloudCallout">
            <a:avLst>
              <a:gd name="adj1" fmla="val 97540"/>
              <a:gd name="adj2" fmla="val -4841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hought Bubble: Cloud 52">
            <a:extLst>
              <a:ext uri="{FF2B5EF4-FFF2-40B4-BE49-F238E27FC236}">
                <a16:creationId xmlns:a16="http://schemas.microsoft.com/office/drawing/2014/main" id="{EB71E5C5-E323-417C-8DB4-0E316BB392FF}"/>
              </a:ext>
            </a:extLst>
          </p:cNvPr>
          <p:cNvSpPr/>
          <p:nvPr/>
        </p:nvSpPr>
        <p:spPr>
          <a:xfrm>
            <a:off x="7773938" y="5511403"/>
            <a:ext cx="754669" cy="430325"/>
          </a:xfrm>
          <a:prstGeom prst="cloudCallout">
            <a:avLst>
              <a:gd name="adj1" fmla="val -76290"/>
              <a:gd name="adj2" fmla="val -3197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c 53">
            <a:extLst>
              <a:ext uri="{FF2B5EF4-FFF2-40B4-BE49-F238E27FC236}">
                <a16:creationId xmlns:a16="http://schemas.microsoft.com/office/drawing/2014/main" id="{8A55BF1D-2F75-49C4-A4FF-7FFCE7D19B63}"/>
              </a:ext>
            </a:extLst>
          </p:cNvPr>
          <p:cNvSpPr/>
          <p:nvPr/>
        </p:nvSpPr>
        <p:spPr>
          <a:xfrm rot="20321029">
            <a:off x="7281434" y="5615714"/>
            <a:ext cx="155220" cy="94136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257486D-3F42-4272-9D2E-ABE3F41FEBB5}"/>
              </a:ext>
            </a:extLst>
          </p:cNvPr>
          <p:cNvCxnSpPr>
            <a:cxnSpLocks/>
          </p:cNvCxnSpPr>
          <p:nvPr/>
        </p:nvCxnSpPr>
        <p:spPr>
          <a:xfrm flipH="1">
            <a:off x="5666652" y="2856603"/>
            <a:ext cx="5122" cy="2135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805CA53-8B81-466D-A3B7-77EF512FE47B}"/>
              </a:ext>
            </a:extLst>
          </p:cNvPr>
          <p:cNvSpPr txBox="1"/>
          <p:nvPr/>
        </p:nvSpPr>
        <p:spPr>
          <a:xfrm>
            <a:off x="3504203" y="3082574"/>
            <a:ext cx="4458263" cy="30777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Individual assessment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D976EE1-1F26-4A2D-99E8-379FE56FBF55}"/>
              </a:ext>
            </a:extLst>
          </p:cNvPr>
          <p:cNvSpPr txBox="1"/>
          <p:nvPr/>
        </p:nvSpPr>
        <p:spPr>
          <a:xfrm>
            <a:off x="3456377" y="3047337"/>
            <a:ext cx="27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pic>
        <p:nvPicPr>
          <p:cNvPr id="61" name="Graphic 60" descr="Research">
            <a:extLst>
              <a:ext uri="{FF2B5EF4-FFF2-40B4-BE49-F238E27FC236}">
                <a16:creationId xmlns:a16="http://schemas.microsoft.com/office/drawing/2014/main" id="{686413A8-DF7C-4918-AD73-84D2C88D53B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658716" y="3070177"/>
            <a:ext cx="323653" cy="323653"/>
          </a:xfrm>
          <a:prstGeom prst="rect">
            <a:avLst/>
          </a:prstGeom>
        </p:spPr>
      </p:pic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EF9096B-4693-4933-A723-C95E5236554C}"/>
              </a:ext>
            </a:extLst>
          </p:cNvPr>
          <p:cNvCxnSpPr>
            <a:cxnSpLocks/>
          </p:cNvCxnSpPr>
          <p:nvPr/>
        </p:nvCxnSpPr>
        <p:spPr>
          <a:xfrm>
            <a:off x="5664092" y="3402748"/>
            <a:ext cx="0" cy="1973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1AECB84B-7582-4450-8F90-94F214118B86}"/>
              </a:ext>
            </a:extLst>
          </p:cNvPr>
          <p:cNvSpPr txBox="1"/>
          <p:nvPr/>
        </p:nvSpPr>
        <p:spPr>
          <a:xfrm>
            <a:off x="1360717" y="6389262"/>
            <a:ext cx="8668322" cy="276999"/>
          </a:xfrm>
          <a:prstGeom prst="rect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Managers to discuss implications and to take appropriate measures to mitigate risk of Covid-19 to H&amp;F staff</a:t>
            </a: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75" name="Graphic 74" descr="Checkmark">
            <a:extLst>
              <a:ext uri="{FF2B5EF4-FFF2-40B4-BE49-F238E27FC236}">
                <a16:creationId xmlns:a16="http://schemas.microsoft.com/office/drawing/2014/main" id="{96FFEE24-24A9-492D-8828-498C6CCBE7A3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877297" y="6314964"/>
            <a:ext cx="425593" cy="425593"/>
          </a:xfrm>
          <a:prstGeom prst="rect">
            <a:avLst/>
          </a:prstGeom>
        </p:spPr>
      </p:pic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564FAD0-AA53-4A55-A14E-76535E399967}"/>
              </a:ext>
            </a:extLst>
          </p:cNvPr>
          <p:cNvCxnSpPr>
            <a:cxnSpLocks/>
          </p:cNvCxnSpPr>
          <p:nvPr/>
        </p:nvCxnSpPr>
        <p:spPr>
          <a:xfrm flipV="1">
            <a:off x="1918212" y="6254074"/>
            <a:ext cx="8569568" cy="78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61D98C1-A571-4EFF-96A5-173F7A6BBB12}"/>
              </a:ext>
            </a:extLst>
          </p:cNvPr>
          <p:cNvCxnSpPr>
            <a:cxnSpLocks/>
          </p:cNvCxnSpPr>
          <p:nvPr/>
        </p:nvCxnSpPr>
        <p:spPr>
          <a:xfrm>
            <a:off x="1932228" y="6078898"/>
            <a:ext cx="0" cy="1973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BBE5265-BD13-4DB7-BABB-68703A072994}"/>
              </a:ext>
            </a:extLst>
          </p:cNvPr>
          <p:cNvCxnSpPr>
            <a:cxnSpLocks/>
          </p:cNvCxnSpPr>
          <p:nvPr/>
        </p:nvCxnSpPr>
        <p:spPr>
          <a:xfrm>
            <a:off x="4542092" y="5985466"/>
            <a:ext cx="0" cy="2764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1E1871A-9495-4BD4-9363-C2DB707364AA}"/>
              </a:ext>
            </a:extLst>
          </p:cNvPr>
          <p:cNvCxnSpPr>
            <a:cxnSpLocks/>
          </p:cNvCxnSpPr>
          <p:nvPr/>
        </p:nvCxnSpPr>
        <p:spPr>
          <a:xfrm>
            <a:off x="7338467" y="6093348"/>
            <a:ext cx="0" cy="16860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5766630-E52F-48E2-8EB7-D5FB79065709}"/>
              </a:ext>
            </a:extLst>
          </p:cNvPr>
          <p:cNvCxnSpPr>
            <a:cxnSpLocks/>
          </p:cNvCxnSpPr>
          <p:nvPr/>
        </p:nvCxnSpPr>
        <p:spPr>
          <a:xfrm>
            <a:off x="10487780" y="6078898"/>
            <a:ext cx="0" cy="16860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A0ACDCB-5816-4CFD-8EBD-276FE0714700}"/>
              </a:ext>
            </a:extLst>
          </p:cNvPr>
          <p:cNvCxnSpPr>
            <a:cxnSpLocks/>
          </p:cNvCxnSpPr>
          <p:nvPr/>
        </p:nvCxnSpPr>
        <p:spPr>
          <a:xfrm>
            <a:off x="5920879" y="6261954"/>
            <a:ext cx="0" cy="16860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77EC0CD-0CA2-4A54-9883-F2D8EAEF7D2E}"/>
              </a:ext>
            </a:extLst>
          </p:cNvPr>
          <p:cNvSpPr txBox="1"/>
          <p:nvPr/>
        </p:nvSpPr>
        <p:spPr>
          <a:xfrm>
            <a:off x="10285832" y="321017"/>
            <a:ext cx="153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Council logo</a:t>
            </a:r>
          </a:p>
        </p:txBody>
      </p:sp>
    </p:spTree>
    <p:extLst>
      <p:ext uri="{BB962C8B-B14F-4D97-AF65-F5344CB8AC3E}">
        <p14:creationId xmlns:p14="http://schemas.microsoft.com/office/powerpoint/2010/main" val="16526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E218-CAEF-40ED-B7BC-C9DE1014B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214"/>
          </a:xfrm>
        </p:spPr>
        <p:txBody>
          <a:bodyPr>
            <a:normAutofit/>
          </a:bodyPr>
          <a:lstStyle/>
          <a:p>
            <a:r>
              <a:rPr lang="en-GB" sz="3200" b="1" dirty="0" err="1"/>
              <a:t>Covid</a:t>
            </a:r>
            <a:r>
              <a:rPr lang="en-GB" sz="3200" b="1" dirty="0"/>
              <a:t> 19 Risk reduction - key consideration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31405-37CD-4D9E-9D80-AB252D225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302" y="1038495"/>
            <a:ext cx="3651544" cy="23905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300" b="1" dirty="0">
                <a:solidFill>
                  <a:srgbClr val="FF0000"/>
                </a:solidFill>
              </a:rPr>
              <a:t>                              </a:t>
            </a:r>
            <a:r>
              <a:rPr lang="en-GB" sz="1300" b="1" u="sng" dirty="0">
                <a:solidFill>
                  <a:srgbClr val="FF0000"/>
                </a:solidFill>
              </a:rPr>
              <a:t>Workplace Assessment</a:t>
            </a:r>
          </a:p>
          <a:p>
            <a:r>
              <a:rPr lang="en-GB" sz="1300" dirty="0"/>
              <a:t>Take into consideration workplace setting</a:t>
            </a:r>
          </a:p>
          <a:p>
            <a:r>
              <a:rPr lang="en-GB" sz="1300" dirty="0"/>
              <a:t>Potential exposure to Covid in the workplace</a:t>
            </a:r>
          </a:p>
          <a:p>
            <a:r>
              <a:rPr lang="en-GB" sz="1300" dirty="0"/>
              <a:t>Application of an appropriate hierarchy of control measures including:</a:t>
            </a:r>
          </a:p>
          <a:p>
            <a:pPr lvl="1"/>
            <a:r>
              <a:rPr lang="en-GB" sz="1300" dirty="0"/>
              <a:t>Elimination if possible</a:t>
            </a:r>
          </a:p>
          <a:p>
            <a:pPr lvl="1"/>
            <a:r>
              <a:rPr lang="en-GB" sz="1300" dirty="0"/>
              <a:t>Reduction by hygiene measures</a:t>
            </a:r>
          </a:p>
          <a:p>
            <a:pPr lvl="1"/>
            <a:r>
              <a:rPr lang="en-GB" sz="1300" dirty="0"/>
              <a:t>Safe systems of work</a:t>
            </a:r>
          </a:p>
          <a:p>
            <a:pPr lvl="1"/>
            <a:r>
              <a:rPr lang="en-GB" sz="1300" dirty="0"/>
              <a:t>Correct use of PPE including training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8846A0-D1CD-4B75-9E9D-11C6971796F8}"/>
              </a:ext>
            </a:extLst>
          </p:cNvPr>
          <p:cNvSpPr txBox="1">
            <a:spLocks/>
          </p:cNvSpPr>
          <p:nvPr/>
        </p:nvSpPr>
        <p:spPr>
          <a:xfrm>
            <a:off x="7699990" y="1089813"/>
            <a:ext cx="4089239" cy="35148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Workforce Assessment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 those individuals with increased vulnerability to infection or poorer outcomes from Covid-19 e.g. because of nature of the work and likelihood of contact/ exposure to members of the public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Guidance has identified three categories of vulnerability: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 long term health conditions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Older age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Pregnancy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Evidence suggests that ethnicity of a BAME background may also be associated with increased vulnerability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Evidence of males being at higher risk with UK data showing approximately 60% of people being admitted to hospital being male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Availability of appropriate redeployment options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6D42B82-BA07-46F4-B4EE-92E787540AAA}"/>
              </a:ext>
            </a:extLst>
          </p:cNvPr>
          <p:cNvSpPr txBox="1">
            <a:spLocks/>
          </p:cNvSpPr>
          <p:nvPr/>
        </p:nvSpPr>
        <p:spPr>
          <a:xfrm>
            <a:off x="1059127" y="4049827"/>
            <a:ext cx="7799123" cy="2390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 Assessment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Six factors need to be considered: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Sex (gender) – working males over 40 years twice as likely to die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Age: Those aged over 70 have already been identified as clinically vulnerable</a:t>
            </a:r>
          </a:p>
          <a:p>
            <a:pPr marL="514350" lvl="0" indent="-514350">
              <a:buFont typeface="+mj-lt"/>
              <a:buAutoNum type="arabicPeriod"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Ethnicity: Bangladeshi had twice death rate of white ethnicity, and other BAME (black, Asian, minority ethnic) groups appear to be at increased risk of 10 – 50% higher death rate than white British</a:t>
            </a:r>
            <a:r>
              <a:rPr lang="en-GB" sz="1100" dirty="0">
                <a:solidFill>
                  <a:prstClr val="black"/>
                </a:solidFill>
              </a:rPr>
              <a:t>. </a:t>
            </a:r>
          </a:p>
          <a:p>
            <a:pPr marL="514350" lvl="0" indent="-514350">
              <a:buFont typeface="+mj-lt"/>
              <a:buAutoNum type="arabicPeriod"/>
              <a:defRPr/>
            </a:pPr>
            <a:r>
              <a:rPr lang="en-GB" sz="1100" dirty="0">
                <a:solidFill>
                  <a:prstClr val="black"/>
                </a:solidFill>
              </a:rPr>
              <a:t>Health &amp; Disability - Clinically vulnerable people: Those with underlying health conditions or co-morbidities and those with Disabilities which may be the subject of reasonable adjustments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Pregnancy: In particular those who are over 28 weeks or have underlying health conditions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Personal situational factors – such as mental wellbeing, household arrangements, household shielding/ vulnerable protection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C7602CB-CCFC-4D6A-A9A6-C35609164CAB}"/>
              </a:ext>
            </a:extLst>
          </p:cNvPr>
          <p:cNvGrpSpPr/>
          <p:nvPr/>
        </p:nvGrpSpPr>
        <p:grpSpPr>
          <a:xfrm>
            <a:off x="4186282" y="1949460"/>
            <a:ext cx="3341187" cy="2859412"/>
            <a:chOff x="4060325" y="1799418"/>
            <a:chExt cx="3341187" cy="285941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A62351E-A174-409C-87D9-DA243E04A709}"/>
                </a:ext>
              </a:extLst>
            </p:cNvPr>
            <p:cNvGrpSpPr/>
            <p:nvPr/>
          </p:nvGrpSpPr>
          <p:grpSpPr>
            <a:xfrm>
              <a:off x="4060325" y="1799418"/>
              <a:ext cx="3341187" cy="1589801"/>
              <a:chOff x="904895" y="1157161"/>
              <a:chExt cx="3341187" cy="1589801"/>
            </a:xfrm>
          </p:grpSpPr>
          <p:pic>
            <p:nvPicPr>
              <p:cNvPr id="11" name="Graphic 10" descr="City">
                <a:extLst>
                  <a:ext uri="{FF2B5EF4-FFF2-40B4-BE49-F238E27FC236}">
                    <a16:creationId xmlns:a16="http://schemas.microsoft.com/office/drawing/2014/main" id="{E3D6D0AB-2D60-4FD5-8D40-21645CA37E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002652" y="145831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2" name="Graphic 11" descr="Man">
                <a:extLst>
                  <a:ext uri="{FF2B5EF4-FFF2-40B4-BE49-F238E27FC236}">
                    <a16:creationId xmlns:a16="http://schemas.microsoft.com/office/drawing/2014/main" id="{C20692B3-3153-4DCD-94DB-8695A1DD4D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725989" y="1424701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EB2FFCB-A3A7-430C-8000-05AEF49EEEF9}"/>
                  </a:ext>
                </a:extLst>
              </p:cNvPr>
              <p:cNvSpPr/>
              <p:nvPr/>
            </p:nvSpPr>
            <p:spPr>
              <a:xfrm>
                <a:off x="904895" y="1157161"/>
                <a:ext cx="1735494" cy="1576873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941B9E1-2B37-4CBA-A998-5B1157043049}"/>
                  </a:ext>
                </a:extLst>
              </p:cNvPr>
              <p:cNvSpPr txBox="1"/>
              <p:nvPr/>
            </p:nvSpPr>
            <p:spPr>
              <a:xfrm>
                <a:off x="1616804" y="1223228"/>
                <a:ext cx="27822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9A7DAE9-58BF-438B-B8E2-58A61B8F25F5}"/>
                  </a:ext>
                </a:extLst>
              </p:cNvPr>
              <p:cNvSpPr/>
              <p:nvPr/>
            </p:nvSpPr>
            <p:spPr>
              <a:xfrm>
                <a:off x="2510588" y="1170089"/>
                <a:ext cx="1735494" cy="1576873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1585A98-57EF-40BC-94C4-17E68149C569}"/>
                  </a:ext>
                </a:extLst>
              </p:cNvPr>
              <p:cNvSpPr txBox="1"/>
              <p:nvPr/>
            </p:nvSpPr>
            <p:spPr>
              <a:xfrm>
                <a:off x="3231458" y="1256675"/>
                <a:ext cx="27822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</a:p>
            </p:txBody>
          </p:sp>
          <p:pic>
            <p:nvPicPr>
              <p:cNvPr id="15" name="Graphic 14" descr="Group of people">
                <a:extLst>
                  <a:ext uri="{FF2B5EF4-FFF2-40B4-BE49-F238E27FC236}">
                    <a16:creationId xmlns:a16="http://schemas.microsoft.com/office/drawing/2014/main" id="{A977EE0C-034C-4611-959C-5111606BA1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912177" y="1580044"/>
                <a:ext cx="914400" cy="914400"/>
              </a:xfrm>
              <a:prstGeom prst="rect">
                <a:avLst/>
              </a:prstGeom>
            </p:spPr>
          </p:pic>
        </p:grp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F8D6399-9338-420B-95AC-47F88F26F7C3}"/>
                </a:ext>
              </a:extLst>
            </p:cNvPr>
            <p:cNvSpPr/>
            <p:nvPr/>
          </p:nvSpPr>
          <p:spPr>
            <a:xfrm>
              <a:off x="4892078" y="3081957"/>
              <a:ext cx="1735494" cy="157687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1" name="Graphic 20" descr="Research">
              <a:extLst>
                <a:ext uri="{FF2B5EF4-FFF2-40B4-BE49-F238E27FC236}">
                  <a16:creationId xmlns:a16="http://schemas.microsoft.com/office/drawing/2014/main" id="{C8D9E1A6-2DA6-45F9-A28B-2FBE7933F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157373" y="3642045"/>
              <a:ext cx="730941" cy="730941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DB3989-465A-4502-B7E9-BDC26D7EA46D}"/>
                </a:ext>
              </a:extLst>
            </p:cNvPr>
            <p:cNvSpPr txBox="1"/>
            <p:nvPr/>
          </p:nvSpPr>
          <p:spPr>
            <a:xfrm>
              <a:off x="5597944" y="3325005"/>
              <a:ext cx="27822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5A746DD-7E42-47C9-A8A8-D744A48BC020}"/>
              </a:ext>
            </a:extLst>
          </p:cNvPr>
          <p:cNvCxnSpPr>
            <a:cxnSpLocks/>
          </p:cNvCxnSpPr>
          <p:nvPr/>
        </p:nvCxnSpPr>
        <p:spPr>
          <a:xfrm>
            <a:off x="3473851" y="1272474"/>
            <a:ext cx="1155299" cy="74305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92A69C8-BC78-4C8D-96A1-8709853B1290}"/>
              </a:ext>
            </a:extLst>
          </p:cNvPr>
          <p:cNvCxnSpPr>
            <a:cxnSpLocks/>
          </p:cNvCxnSpPr>
          <p:nvPr/>
        </p:nvCxnSpPr>
        <p:spPr>
          <a:xfrm flipH="1">
            <a:off x="7091659" y="1320666"/>
            <a:ext cx="645867" cy="736211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47A29B0-826E-4449-8F07-C3F60A88C712}"/>
              </a:ext>
            </a:extLst>
          </p:cNvPr>
          <p:cNvCxnSpPr>
            <a:cxnSpLocks/>
          </p:cNvCxnSpPr>
          <p:nvPr/>
        </p:nvCxnSpPr>
        <p:spPr>
          <a:xfrm flipH="1">
            <a:off x="2557780" y="3862630"/>
            <a:ext cx="2475777" cy="294927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DC4654AA-E22F-4B1E-BCD6-7D78EA5E6D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84392" y="3862630"/>
            <a:ext cx="494829" cy="49482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EAF42875-DF76-4292-AD3E-88648255EA1D}"/>
              </a:ext>
            </a:extLst>
          </p:cNvPr>
          <p:cNvSpPr txBox="1"/>
          <p:nvPr/>
        </p:nvSpPr>
        <p:spPr>
          <a:xfrm>
            <a:off x="9919607" y="365126"/>
            <a:ext cx="1869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Council logo </a:t>
            </a:r>
          </a:p>
        </p:txBody>
      </p:sp>
    </p:spTree>
    <p:extLst>
      <p:ext uri="{BB962C8B-B14F-4D97-AF65-F5344CB8AC3E}">
        <p14:creationId xmlns:p14="http://schemas.microsoft.com/office/powerpoint/2010/main" val="221553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8FC27FC-F2EE-46C6-A656-6DC23E68C9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9688814"/>
              </p:ext>
            </p:extLst>
          </p:nvPr>
        </p:nvGraphicFramePr>
        <p:xfrm>
          <a:off x="1420586" y="900659"/>
          <a:ext cx="8899071" cy="5410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BCFB20-FB13-418A-BDC9-A29F33007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>
            <a:normAutofit fontScale="90000"/>
          </a:bodyPr>
          <a:lstStyle/>
          <a:p>
            <a:br>
              <a:rPr lang="en-GB" sz="3600" b="1" dirty="0"/>
            </a:br>
            <a:r>
              <a:rPr lang="en-GB" sz="3600" b="1" dirty="0"/>
              <a:t>Covid-19 Secure workplaces  Model Risk Assessment Process</a:t>
            </a:r>
            <a:br>
              <a:rPr lang="en-GB" b="1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288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A2D02A1B50D489E4A94DAA1306EA2" ma:contentTypeVersion="6" ma:contentTypeDescription="Create a new document." ma:contentTypeScope="" ma:versionID="db7ed58dd91e00a4254ca4b84ef20bfc">
  <xsd:schema xmlns:xsd="http://www.w3.org/2001/XMLSchema" xmlns:xs="http://www.w3.org/2001/XMLSchema" xmlns:p="http://schemas.microsoft.com/office/2006/metadata/properties" xmlns:ns2="bffb1b16-1d57-4103-98f9-c45dd08d0047" xmlns:ns3="c8002de4-d045-48ed-b102-597a9d10f707" targetNamespace="http://schemas.microsoft.com/office/2006/metadata/properties" ma:root="true" ma:fieldsID="c7bb3934959926fdc0ddb8c07e0262c9" ns2:_="" ns3:_="">
    <xsd:import namespace="bffb1b16-1d57-4103-98f9-c45dd08d0047"/>
    <xsd:import namespace="c8002de4-d045-48ed-b102-597a9d10f7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b1b16-1d57-4103-98f9-c45dd08d00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002de4-d045-48ed-b102-597a9d10f7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37A809-ECF3-47DB-A604-DFEEDE3A4A77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8e825aaa-4260-42ee-b5db-b405c1ef56d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CAE622-BED2-4864-B976-AD9C772340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D1787A-5D86-47B4-AFD1-C33B830085C2}"/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533</Words>
  <Application>Microsoft Office PowerPoint</Application>
  <PresentationFormat>Widescreen</PresentationFormat>
  <Paragraphs>78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Covid 19 Risk reduction framework</vt:lpstr>
      <vt:lpstr>Covid 19 Risk reduction - key consideration elements</vt:lpstr>
      <vt:lpstr> Covid-19 Secure workplaces  Model Risk Assessment 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19 risk reduction framework</dc:title>
  <dc:creator>Estdale Katie: H&amp;F</dc:creator>
  <cp:lastModifiedBy>Steve Davies</cp:lastModifiedBy>
  <cp:revision>7</cp:revision>
  <dcterms:created xsi:type="dcterms:W3CDTF">2020-05-22T12:12:30Z</dcterms:created>
  <dcterms:modified xsi:type="dcterms:W3CDTF">2020-06-05T10:31:12Z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0x0101005C3A2D02A1B50D489E4A94DAA1306EA2</vt:lpwstr>
  </property>
</Properties>
</file>